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11_CA4A0EDB.xml" ContentType="application/vnd.ms-powerpoint.comments+xml"/>
  <Override PartName="/ppt/comments/modernComment_115_BF455F8B.xml" ContentType="application/vnd.ms-powerpoint.comments+xml"/>
  <Override PartName="/ppt/notesSlides/notesSlide1.xml" ContentType="application/vnd.openxmlformats-officedocument.presentationml.notesSlide+xml"/>
  <Override PartName="/ppt/comments/modernComment_10A_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7" r:id="rId4"/>
    <p:sldId id="259" r:id="rId5"/>
    <p:sldId id="260" r:id="rId6"/>
    <p:sldId id="268" r:id="rId7"/>
    <p:sldId id="267" r:id="rId8"/>
    <p:sldId id="270" r:id="rId9"/>
    <p:sldId id="269" r:id="rId10"/>
    <p:sldId id="271" r:id="rId11"/>
    <p:sldId id="272" r:id="rId12"/>
    <p:sldId id="273" r:id="rId13"/>
    <p:sldId id="275" r:id="rId14"/>
    <p:sldId id="282" r:id="rId15"/>
    <p:sldId id="280" r:id="rId16"/>
    <p:sldId id="281" r:id="rId17"/>
    <p:sldId id="277" r:id="rId18"/>
    <p:sldId id="278" r:id="rId19"/>
    <p:sldId id="279" r:id="rId20"/>
    <p:sldId id="266" r:id="rId21"/>
  </p:sldIdLst>
  <p:sldSz cx="18288000" cy="10287000"/>
  <p:notesSz cx="6858000" cy="9144000"/>
  <p:embeddedFontLst>
    <p:embeddedFont>
      <p:font typeface="Barlow" panose="020B0604020202020204" charset="0"/>
      <p:regular r:id="rId23"/>
      <p:bold r:id="rId24"/>
      <p:italic r:id="rId25"/>
      <p:boldItalic r:id="rId26"/>
    </p:embeddedFont>
    <p:embeddedFont>
      <p:font typeface="Barlow Bold" panose="020B0604020202020204" charset="0"/>
      <p:regular r:id="rId27"/>
      <p:bold r:id="rId28"/>
    </p:embeddedFont>
    <p:embeddedFont>
      <p:font typeface="Barlow Semi-Bold" panose="020B0604020202020204" charset="0"/>
      <p:regular r:id="rId29"/>
    </p:embeddedFont>
    <p:embeddedFont>
      <p:font typeface="Open Sans Bold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2A4505-6649-2533-0D55-EB45538BA19F}" name="Ana Loureiro" initials="AL" userId="99614dcfed6654e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692A9-CC9B-C322-0685-CC298FB27D01}" v="12" dt="2025-06-02T20:49:23.481"/>
    <p1510:client id="{04849ADB-9464-B589-D449-4B7B0AD7AE3D}" v="1" dt="2025-06-02T22:52:55.850"/>
    <p1510:client id="{08DB19E0-FAFB-CFC4-29FA-2432AC15C618}" v="16" dt="2025-06-02T21:15:01.368"/>
    <p1510:client id="{11149BA7-BE1A-810C-E5E8-17C6A799513A}" v="1383" dt="2025-06-02T21:14:59.092"/>
    <p1510:client id="{13FD55D6-E1A4-059A-F7C1-53B819E255A8}" v="746" dt="2025-06-02T18:06:26.512"/>
    <p1510:client id="{275B46B2-921C-9957-7175-82C7D9AD5235}" v="28" dt="2025-06-02T18:00:10.284"/>
    <p1510:client id="{39A6DEB6-BAA7-4F75-E3B6-E197BD2281ED}" v="25" dt="2025-06-02T21:19:45.612"/>
    <p1510:client id="{4414972F-013F-3088-99AF-710A257BA258}" v="198" dt="2025-06-02T20:55:02.721"/>
    <p1510:client id="{5166A365-BB5C-6081-F786-DCCDFDE55C1F}" v="89" dt="2025-06-02T15:58:56.191"/>
    <p1510:client id="{95F7C1BB-C6F6-6926-011F-D1D39B2018C5}" v="37" dt="2025-06-02T18:29:55.715"/>
    <p1510:client id="{C5DC87F7-420F-2863-84AB-2748EF202960}" v="3" dt="2025-06-02T22:20:07.097"/>
    <p1510:client id="{E6D667EB-0D3F-A51C-D68B-83A0F8260BCD}" v="6" dt="2025-06-02T23:11:58.058"/>
    <p1510:client id="{EDA5437E-89CD-B3EF-AB88-CBC085790D74}" v="1" dt="2025-06-02T19:05:56.7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Loureiro" userId="99614dcfed6654e7" providerId="Windows Live" clId="Web-{11149BA7-BE1A-810C-E5E8-17C6A799513A}"/>
    <pc:docChg chg="mod modSld modMainMaster">
      <pc:chgData name="Ana Loureiro" userId="99614dcfed6654e7" providerId="Windows Live" clId="Web-{11149BA7-BE1A-810C-E5E8-17C6A799513A}" dt="2025-06-02T21:14:58.389" v="817"/>
      <pc:docMkLst>
        <pc:docMk/>
      </pc:docMkLst>
      <pc:sldChg chg="addSp delSp modSp">
        <pc:chgData name="Ana Loureiro" userId="99614dcfed6654e7" providerId="Windows Live" clId="Web-{11149BA7-BE1A-810C-E5E8-17C6A799513A}" dt="2025-06-02T20:12:47.677" v="768"/>
        <pc:sldMkLst>
          <pc:docMk/>
          <pc:sldMk cId="0" sldId="256"/>
        </pc:sldMkLst>
        <pc:spChg chg="del">
          <ac:chgData name="Ana Loureiro" userId="99614dcfed6654e7" providerId="Windows Live" clId="Web-{11149BA7-BE1A-810C-E5E8-17C6A799513A}" dt="2025-06-02T20:07:42.165" v="697"/>
          <ac:spMkLst>
            <pc:docMk/>
            <pc:sldMk cId="0" sldId="256"/>
            <ac:spMk id="6" creationId="{00000000-0000-0000-0000-000000000000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0" sldId="256"/>
            <ac:spMk id="7" creationId="{6EC5A6DD-C156-4F08-77D0-ADA812B7EEBC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0" sldId="256"/>
            <ac:spMk id="8" creationId="{0C3ED6A9-9999-E86B-1B0E-D7CA35DE930C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0" sldId="256"/>
            <ac:spMk id="9" creationId="{389AB4A8-02DA-4093-53FA-399E992817A5}"/>
          </ac:spMkLst>
        </pc:spChg>
      </pc:sldChg>
      <pc:sldChg chg="addSp delSp modSp">
        <pc:chgData name="Ana Loureiro" userId="99614dcfed6654e7" providerId="Windows Live" clId="Web-{11149BA7-BE1A-810C-E5E8-17C6A799513A}" dt="2025-06-02T20:14:14.116" v="779" actId="20577"/>
        <pc:sldMkLst>
          <pc:docMk/>
          <pc:sldMk cId="0" sldId="257"/>
        </pc:sldMkLst>
        <pc:spChg chg="del mod">
          <ac:chgData name="Ana Loureiro" userId="99614dcfed6654e7" providerId="Windows Live" clId="Web-{11149BA7-BE1A-810C-E5E8-17C6A799513A}" dt="2025-06-02T20:07:34.477" v="695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0" sldId="257"/>
            <ac:spMk id="5" creationId="{F417C8FC-CF9B-3D86-D723-5DEBBA86DBAD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0" sldId="257"/>
            <ac:spMk id="6" creationId="{F58809F8-613D-4D99-8E1F-2B09F2C3FD2E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0" sldId="257"/>
            <ac:spMk id="7" creationId="{A7A42699-5BE0-5E78-793B-3CD9007791C2}"/>
          </ac:spMkLst>
        </pc:spChg>
        <pc:spChg chg="add del">
          <ac:chgData name="Ana Loureiro" userId="99614dcfed6654e7" providerId="Windows Live" clId="Web-{11149BA7-BE1A-810C-E5E8-17C6A799513A}" dt="2025-06-02T20:14:04.131" v="777"/>
          <ac:spMkLst>
            <pc:docMk/>
            <pc:sldMk cId="0" sldId="257"/>
            <ac:spMk id="9" creationId="{E2427C30-B324-BA67-9BE1-9FBB834457A4}"/>
          </ac:spMkLst>
        </pc:spChg>
        <pc:spChg chg="add mod">
          <ac:chgData name="Ana Loureiro" userId="99614dcfed6654e7" providerId="Windows Live" clId="Web-{11149BA7-BE1A-810C-E5E8-17C6A799513A}" dt="2025-06-02T20:14:14.116" v="779" actId="20577"/>
          <ac:spMkLst>
            <pc:docMk/>
            <pc:sldMk cId="0" sldId="257"/>
            <ac:spMk id="11" creationId="{A32B6685-42FB-4FC9-177C-C404E104FDC0}"/>
          </ac:spMkLst>
        </pc:spChg>
      </pc:sldChg>
      <pc:sldChg chg="addSp delSp modSp">
        <pc:chgData name="Ana Loureiro" userId="99614dcfed6654e7" providerId="Windows Live" clId="Web-{11149BA7-BE1A-810C-E5E8-17C6A799513A}" dt="2025-06-02T20:13:56.068" v="775" actId="14100"/>
        <pc:sldMkLst>
          <pc:docMk/>
          <pc:sldMk cId="0" sldId="258"/>
        </pc:sldMkLst>
        <pc:spChg chg="mod">
          <ac:chgData name="Ana Loureiro" userId="99614dcfed6654e7" providerId="Windows Live" clId="Web-{11149BA7-BE1A-810C-E5E8-17C6A799513A}" dt="2025-06-02T20:05:50.879" v="643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08" v="644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23" v="645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39" v="646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55" v="647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70" v="648" actId="1076"/>
          <ac:spMkLst>
            <pc:docMk/>
            <pc:sldMk cId="0" sldId="258"/>
            <ac:spMk id="7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786" v="649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02" v="650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33" v="651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48" v="652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64" v="653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80" v="654" actId="107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895" v="655" actId="1076"/>
          <ac:spMkLst>
            <pc:docMk/>
            <pc:sldMk cId="0" sldId="258"/>
            <ac:spMk id="14" creationId="{00000000-0000-0000-0000-000000000000}"/>
          </ac:spMkLst>
        </pc:spChg>
        <pc:spChg chg="add del mod">
          <ac:chgData name="Ana Loureiro" userId="99614dcfed6654e7" providerId="Windows Live" clId="Web-{11149BA7-BE1A-810C-E5E8-17C6A799513A}" dt="2025-06-02T20:07:38.805" v="696"/>
          <ac:spMkLst>
            <pc:docMk/>
            <pc:sldMk cId="0" sldId="258"/>
            <ac:spMk id="15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927" v="657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958" v="658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974" v="659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8.989" v="660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05" v="661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20" v="662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52" v="663" actId="1076"/>
          <ac:spMkLst>
            <pc:docMk/>
            <pc:sldMk cId="0" sldId="258"/>
            <ac:spMk id="22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67" v="664" actId="1076"/>
          <ac:spMkLst>
            <pc:docMk/>
            <pc:sldMk cId="0" sldId="258"/>
            <ac:spMk id="23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83" v="665" actId="1076"/>
          <ac:spMkLst>
            <pc:docMk/>
            <pc:sldMk cId="0" sldId="258"/>
            <ac:spMk id="24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59.098" v="666" actId="1076"/>
          <ac:spMkLst>
            <pc:docMk/>
            <pc:sldMk cId="0" sldId="258"/>
            <ac:spMk id="25" creationId="{38DF403A-FC74-5089-9619-6526BBB03DCF}"/>
          </ac:spMkLst>
        </pc:spChg>
        <pc:spChg chg="mod">
          <ac:chgData name="Ana Loureiro" userId="99614dcfed6654e7" providerId="Windows Live" clId="Web-{11149BA7-BE1A-810C-E5E8-17C6A799513A}" dt="2025-06-02T20:05:59.130" v="667" actId="1076"/>
          <ac:spMkLst>
            <pc:docMk/>
            <pc:sldMk cId="0" sldId="258"/>
            <ac:spMk id="26" creationId="{E7015472-847E-CB3A-D54E-6299DC1555C5}"/>
          </ac:spMkLst>
        </pc:spChg>
        <pc:spChg chg="mod">
          <ac:chgData name="Ana Loureiro" userId="99614dcfed6654e7" providerId="Windows Live" clId="Web-{11149BA7-BE1A-810C-E5E8-17C6A799513A}" dt="2025-06-02T20:05:59.145" v="668" actId="1076"/>
          <ac:spMkLst>
            <pc:docMk/>
            <pc:sldMk cId="0" sldId="258"/>
            <ac:spMk id="27" creationId="{E26414B2-675E-EB7A-4567-A5BB3E45A760}"/>
          </ac:spMkLst>
        </pc:spChg>
        <pc:spChg chg="add del mod">
          <ac:chgData name="Ana Loureiro" userId="99614dcfed6654e7" providerId="Windows Live" clId="Web-{11149BA7-BE1A-810C-E5E8-17C6A799513A}" dt="2025-06-02T20:10:23.201" v="736"/>
          <ac:spMkLst>
            <pc:docMk/>
            <pc:sldMk cId="0" sldId="258"/>
            <ac:spMk id="28" creationId="{4D300D92-A17F-66D5-4B17-C2F7B20FCCAC}"/>
          </ac:spMkLst>
        </pc:spChg>
        <pc:spChg chg="add del mod">
          <ac:chgData name="Ana Loureiro" userId="99614dcfed6654e7" providerId="Windows Live" clId="Web-{11149BA7-BE1A-810C-E5E8-17C6A799513A}" dt="2025-06-02T20:09:54.513" v="735"/>
          <ac:spMkLst>
            <pc:docMk/>
            <pc:sldMk cId="0" sldId="258"/>
            <ac:spMk id="29" creationId="{26631244-9FCF-E835-5B42-BF8D66961119}"/>
          </ac:spMkLst>
        </pc:spChg>
        <pc:spChg chg="add del mod">
          <ac:chgData name="Ana Loureiro" userId="99614dcfed6654e7" providerId="Windows Live" clId="Web-{11149BA7-BE1A-810C-E5E8-17C6A799513A}" dt="2025-06-02T20:10:24.061" v="738"/>
          <ac:spMkLst>
            <pc:docMk/>
            <pc:sldMk cId="0" sldId="258"/>
            <ac:spMk id="30" creationId="{411A00DB-407E-73DB-0B6D-72CB49B269EB}"/>
          </ac:spMkLst>
        </pc:spChg>
        <pc:spChg chg="add del mod">
          <ac:chgData name="Ana Loureiro" userId="99614dcfed6654e7" providerId="Windows Live" clId="Web-{11149BA7-BE1A-810C-E5E8-17C6A799513A}" dt="2025-06-02T20:10:25.233" v="740"/>
          <ac:spMkLst>
            <pc:docMk/>
            <pc:sldMk cId="0" sldId="258"/>
            <ac:spMk id="31" creationId="{B36A4286-E044-D3A1-E8EB-474A8C7C39D4}"/>
          </ac:spMkLst>
        </pc:spChg>
        <pc:spChg chg="add del mod">
          <ac:chgData name="Ana Loureiro" userId="99614dcfed6654e7" providerId="Windows Live" clId="Web-{11149BA7-BE1A-810C-E5E8-17C6A799513A}" dt="2025-06-02T20:10:40.327" v="748"/>
          <ac:spMkLst>
            <pc:docMk/>
            <pc:sldMk cId="0" sldId="258"/>
            <ac:spMk id="32" creationId="{D290AADF-6B12-A0D9-7DCC-7CDDDED33A70}"/>
          </ac:spMkLst>
        </pc:spChg>
        <pc:spChg chg="add del mod">
          <ac:chgData name="Ana Loureiro" userId="99614dcfed6654e7" providerId="Windows Live" clId="Web-{11149BA7-BE1A-810C-E5E8-17C6A799513A}" dt="2025-06-02T20:10:42.155" v="750"/>
          <ac:spMkLst>
            <pc:docMk/>
            <pc:sldMk cId="0" sldId="258"/>
            <ac:spMk id="33" creationId="{15127940-658F-50FA-A0CE-347400D05AF7}"/>
          </ac:spMkLst>
        </pc:spChg>
        <pc:spChg chg="add del mod">
          <ac:chgData name="Ana Loureiro" userId="99614dcfed6654e7" providerId="Windows Live" clId="Web-{11149BA7-BE1A-810C-E5E8-17C6A799513A}" dt="2025-06-02T20:10:43.733" v="752"/>
          <ac:spMkLst>
            <pc:docMk/>
            <pc:sldMk cId="0" sldId="258"/>
            <ac:spMk id="34" creationId="{E13AB65E-0493-4AC8-60A8-152253F58E9B}"/>
          </ac:spMkLst>
        </pc:spChg>
        <pc:spChg chg="add del mod">
          <ac:chgData name="Ana Loureiro" userId="99614dcfed6654e7" providerId="Windows Live" clId="Web-{11149BA7-BE1A-810C-E5E8-17C6A799513A}" dt="2025-06-02T20:10:57.765" v="754"/>
          <ac:spMkLst>
            <pc:docMk/>
            <pc:sldMk cId="0" sldId="258"/>
            <ac:spMk id="35" creationId="{36FA263C-F44D-D693-08DD-8135B744BDFA}"/>
          </ac:spMkLst>
        </pc:spChg>
        <pc:spChg chg="add del mod">
          <ac:chgData name="Ana Loureiro" userId="99614dcfed6654e7" providerId="Windows Live" clId="Web-{11149BA7-BE1A-810C-E5E8-17C6A799513A}" dt="2025-06-02T20:12:04.017" v="759"/>
          <ac:spMkLst>
            <pc:docMk/>
            <pc:sldMk cId="0" sldId="258"/>
            <ac:spMk id="36" creationId="{08E06FFE-6EE3-AE85-D92D-2B1EA86CD1CB}"/>
          </ac:spMkLst>
        </pc:spChg>
        <pc:spChg chg="add mod">
          <ac:chgData name="Ana Loureiro" userId="99614dcfed6654e7" providerId="Windows Live" clId="Web-{11149BA7-BE1A-810C-E5E8-17C6A799513A}" dt="2025-06-02T20:12:04.596" v="760"/>
          <ac:spMkLst>
            <pc:docMk/>
            <pc:sldMk cId="0" sldId="258"/>
            <ac:spMk id="37" creationId="{054EF497-7054-4314-64E0-636CDAA564ED}"/>
          </ac:spMkLst>
        </pc:spChg>
        <pc:spChg chg="add del mod">
          <ac:chgData name="Ana Loureiro" userId="99614dcfed6654e7" providerId="Windows Live" clId="Web-{11149BA7-BE1A-810C-E5E8-17C6A799513A}" dt="2025-06-02T20:12:56.707" v="769"/>
          <ac:spMkLst>
            <pc:docMk/>
            <pc:sldMk cId="0" sldId="258"/>
            <ac:spMk id="38" creationId="{5F723967-5996-7AA3-24E2-FDD221BDCE78}"/>
          </ac:spMkLst>
        </pc:spChg>
        <pc:spChg chg="add mod">
          <ac:chgData name="Ana Loureiro" userId="99614dcfed6654e7" providerId="Windows Live" clId="Web-{11149BA7-BE1A-810C-E5E8-17C6A799513A}" dt="2025-06-02T20:13:56.068" v="775" actId="14100"/>
          <ac:spMkLst>
            <pc:docMk/>
            <pc:sldMk cId="0" sldId="258"/>
            <ac:spMk id="39" creationId="{980A4384-93A0-E43C-8311-6187F25204C9}"/>
          </ac:spMkLst>
        </pc:spChg>
      </pc:sldChg>
      <pc:sldChg chg="addSp delSp modSp">
        <pc:chgData name="Ana Loureiro" userId="99614dcfed6654e7" providerId="Windows Live" clId="Web-{11149BA7-BE1A-810C-E5E8-17C6A799513A}" dt="2025-06-02T20:14:20.288" v="781" actId="20577"/>
        <pc:sldMkLst>
          <pc:docMk/>
          <pc:sldMk cId="0" sldId="259"/>
        </pc:sldMkLst>
        <pc:spChg chg="del">
          <ac:chgData name="Ana Loureiro" userId="99614dcfed6654e7" providerId="Windows Live" clId="Web-{11149BA7-BE1A-810C-E5E8-17C6A799513A}" dt="2025-06-02T20:07:45.008" v="698"/>
          <ac:spMkLst>
            <pc:docMk/>
            <pc:sldMk cId="0" sldId="259"/>
            <ac:spMk id="2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4:55.721" v="637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5:03.628" v="639" actId="20577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0" sldId="259"/>
            <ac:spMk id="8" creationId="{C10E1F0C-68E9-28EA-40D2-3B03E380A068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0" sldId="259"/>
            <ac:spMk id="9" creationId="{D639D84C-1DCB-1834-837D-06A6E58C7802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0" sldId="259"/>
            <ac:spMk id="10" creationId="{02AF51E1-E893-B781-7EE1-D419BC0FB027}"/>
          </ac:spMkLst>
        </pc:spChg>
        <pc:spChg chg="add mod">
          <ac:chgData name="Ana Loureiro" userId="99614dcfed6654e7" providerId="Windows Live" clId="Web-{11149BA7-BE1A-810C-E5E8-17C6A799513A}" dt="2025-06-02T20:14:20.288" v="781" actId="20577"/>
          <ac:spMkLst>
            <pc:docMk/>
            <pc:sldMk cId="0" sldId="259"/>
            <ac:spMk id="12" creationId="{427B33E3-552D-DCBD-91DE-66D63E4801F9}"/>
          </ac:spMkLst>
        </pc:spChg>
      </pc:sldChg>
      <pc:sldChg chg="addSp delSp modSp">
        <pc:chgData name="Ana Loureiro" userId="99614dcfed6654e7" providerId="Windows Live" clId="Web-{11149BA7-BE1A-810C-E5E8-17C6A799513A}" dt="2025-06-02T21:14:58.389" v="817"/>
        <pc:sldMkLst>
          <pc:docMk/>
          <pc:sldMk cId="0" sldId="260"/>
        </pc:sldMkLst>
        <pc:spChg chg="mod">
          <ac:chgData name="Ana Loureiro" userId="99614dcfed6654e7" providerId="Windows Live" clId="Web-{11149BA7-BE1A-810C-E5E8-17C6A799513A}" dt="2025-06-02T21:14:56.545" v="816" actId="1076"/>
          <ac:spMkLst>
            <pc:docMk/>
            <pc:sldMk cId="0" sldId="260"/>
            <ac:spMk id="3" creationId="{00000000-0000-0000-0000-000000000000}"/>
          </ac:spMkLst>
        </pc:spChg>
        <pc:spChg chg="del">
          <ac:chgData name="Ana Loureiro" userId="99614dcfed6654e7" providerId="Windows Live" clId="Web-{11149BA7-BE1A-810C-E5E8-17C6A799513A}" dt="2025-06-02T20:07:47.477" v="699"/>
          <ac:spMkLst>
            <pc:docMk/>
            <pc:sldMk cId="0" sldId="260"/>
            <ac:spMk id="5" creationId="{00000000-0000-0000-0000-000000000000}"/>
          </ac:spMkLst>
        </pc:spChg>
        <pc:spChg chg="add del">
          <ac:chgData name="Ana Loureiro" userId="99614dcfed6654e7" providerId="Windows Live" clId="Web-{11149BA7-BE1A-810C-E5E8-17C6A799513A}" dt="2025-06-02T21:14:58.389" v="817"/>
          <ac:spMkLst>
            <pc:docMk/>
            <pc:sldMk cId="0" sldId="260"/>
            <ac:spMk id="6" creationId="{3458F695-BBA3-351B-CB77-AD437BFB9797}"/>
          </ac:spMkLst>
        </pc:spChg>
        <pc:spChg chg="add del">
          <ac:chgData name="Ana Loureiro" userId="99614dcfed6654e7" providerId="Windows Live" clId="Web-{11149BA7-BE1A-810C-E5E8-17C6A799513A}" dt="2025-06-02T20:03:03.514" v="618"/>
          <ac:spMkLst>
            <pc:docMk/>
            <pc:sldMk cId="0" sldId="260"/>
            <ac:spMk id="7" creationId="{94948185-2383-F8E3-6F58-6CCFEAC448D6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0" sldId="260"/>
            <ac:spMk id="8" creationId="{5D8B4513-CC40-29E9-8609-06976C0E8D39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0" sldId="260"/>
            <ac:spMk id="9" creationId="{B1FEB4DC-12D7-2CC4-9926-E40CC98F43C2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0" sldId="260"/>
            <ac:spMk id="10" creationId="{214B7A3E-D274-FFC4-8977-996ED69D7595}"/>
          </ac:spMkLst>
        </pc:spChg>
        <pc:spChg chg="add mod">
          <ac:chgData name="Ana Loureiro" userId="99614dcfed6654e7" providerId="Windows Live" clId="Web-{11149BA7-BE1A-810C-E5E8-17C6A799513A}" dt="2025-06-02T20:14:25.210" v="783" actId="20577"/>
          <ac:spMkLst>
            <pc:docMk/>
            <pc:sldMk cId="0" sldId="260"/>
            <ac:spMk id="12" creationId="{4A3F98C0-7BF4-07E2-6C96-42A995E9A48F}"/>
          </ac:spMkLst>
        </pc:spChg>
      </pc:sldChg>
      <pc:sldChg chg="addSp delSp modSp">
        <pc:chgData name="Ana Loureiro" userId="99614dcfed6654e7" providerId="Windows Live" clId="Web-{11149BA7-BE1A-810C-E5E8-17C6A799513A}" dt="2025-06-02T20:15:43.775" v="813" actId="20577"/>
        <pc:sldMkLst>
          <pc:docMk/>
          <pc:sldMk cId="0" sldId="266"/>
        </pc:sldMkLst>
        <pc:spChg chg="add del mod">
          <ac:chgData name="Ana Loureiro" userId="99614dcfed6654e7" providerId="Windows Live" clId="Web-{11149BA7-BE1A-810C-E5E8-17C6A799513A}" dt="2025-06-02T20:09:39.685" v="728"/>
          <ac:spMkLst>
            <pc:docMk/>
            <pc:sldMk cId="0" sldId="266"/>
            <ac:spMk id="3" creationId="{1A8FCEE6-99BE-BFA4-EC89-8E72329FE125}"/>
          </ac:spMkLst>
        </pc:spChg>
        <pc:spChg chg="del mod">
          <ac:chgData name="Ana Loureiro" userId="99614dcfed6654e7" providerId="Windows Live" clId="Web-{11149BA7-BE1A-810C-E5E8-17C6A799513A}" dt="2025-06-02T20:09:08.449" v="720"/>
          <ac:spMkLst>
            <pc:docMk/>
            <pc:sldMk cId="0" sldId="266"/>
            <ac:spMk id="5" creationId="{00000000-0000-0000-0000-000000000000}"/>
          </ac:spMkLst>
        </pc:spChg>
        <pc:spChg chg="add del mod">
          <ac:chgData name="Ana Loureiro" userId="99614dcfed6654e7" providerId="Windows Live" clId="Web-{11149BA7-BE1A-810C-E5E8-17C6A799513A}" dt="2025-06-02T20:09:32.528" v="724"/>
          <ac:spMkLst>
            <pc:docMk/>
            <pc:sldMk cId="0" sldId="266"/>
            <ac:spMk id="7" creationId="{DF3C1EDA-20DB-7205-0431-5E823F4B2218}"/>
          </ac:spMkLst>
        </pc:spChg>
        <pc:spChg chg="add mod">
          <ac:chgData name="Ana Loureiro" userId="99614dcfed6654e7" providerId="Windows Live" clId="Web-{11149BA7-BE1A-810C-E5E8-17C6A799513A}" dt="2025-06-02T20:09:40.403" v="729"/>
          <ac:spMkLst>
            <pc:docMk/>
            <pc:sldMk cId="0" sldId="266"/>
            <ac:spMk id="8" creationId="{9BD47F67-49C7-AD86-61E4-13EED5DC0918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0" sldId="266"/>
            <ac:spMk id="12" creationId="{C5A4190A-CC03-EC65-4388-E126955F7292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0" sldId="266"/>
            <ac:spMk id="13" creationId="{C28E983E-48CD-5160-02B0-C2D3904988C6}"/>
          </ac:spMkLst>
        </pc:spChg>
        <pc:spChg chg="add mod">
          <ac:chgData name="Ana Loureiro" userId="99614dcfed6654e7" providerId="Windows Live" clId="Web-{11149BA7-BE1A-810C-E5E8-17C6A799513A}" dt="2025-06-02T20:15:43.775" v="813" actId="20577"/>
          <ac:spMkLst>
            <pc:docMk/>
            <pc:sldMk cId="0" sldId="266"/>
            <ac:spMk id="15" creationId="{C285779B-B0F9-AE70-C997-35B12CA87338}"/>
          </ac:spMkLst>
        </pc:spChg>
      </pc:sldChg>
      <pc:sldChg chg="addSp delSp modSp">
        <pc:chgData name="Ana Loureiro" userId="99614dcfed6654e7" providerId="Windows Live" clId="Web-{11149BA7-BE1A-810C-E5E8-17C6A799513A}" dt="2025-06-02T20:14:36.632" v="787" actId="20577"/>
        <pc:sldMkLst>
          <pc:docMk/>
          <pc:sldMk cId="2388979834" sldId="267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2388979834" sldId="267"/>
            <ac:spMk id="3" creationId="{8DB17C56-0D72-09AA-C94E-5ABF1D6BA4AC}"/>
          </ac:spMkLst>
        </pc:spChg>
        <pc:spChg chg="mod">
          <ac:chgData name="Ana Loureiro" userId="99614dcfed6654e7" providerId="Windows Live" clId="Web-{11149BA7-BE1A-810C-E5E8-17C6A799513A}" dt="2025-06-02T20:03:25.249" v="619" actId="1076"/>
          <ac:spMkLst>
            <pc:docMk/>
            <pc:sldMk cId="2388979834" sldId="267"/>
            <ac:spMk id="4" creationId="{069FAE72-BFDE-1335-BD7B-6B8FE4E9E5DF}"/>
          </ac:spMkLst>
        </pc:spChg>
        <pc:spChg chg="mod">
          <ac:chgData name="Ana Loureiro" userId="99614dcfed6654e7" providerId="Windows Live" clId="Web-{11149BA7-BE1A-810C-E5E8-17C6A799513A}" dt="2025-06-02T20:03:25.265" v="620" actId="1076"/>
          <ac:spMkLst>
            <pc:docMk/>
            <pc:sldMk cId="2388979834" sldId="267"/>
            <ac:spMk id="5" creationId="{07A0F3FD-064B-697D-ACCD-B286F08A55A9}"/>
          </ac:spMkLst>
        </pc:spChg>
        <pc:spChg chg="mod">
          <ac:chgData name="Ana Loureiro" userId="99614dcfed6654e7" providerId="Windows Live" clId="Web-{11149BA7-BE1A-810C-E5E8-17C6A799513A}" dt="2025-06-02T20:03:39.281" v="625" actId="1076"/>
          <ac:spMkLst>
            <pc:docMk/>
            <pc:sldMk cId="2388979834" sldId="267"/>
            <ac:spMk id="6" creationId="{979358DF-1A2A-924F-705E-2BCDE31199C8}"/>
          </ac:spMkLst>
        </pc:spChg>
        <pc:spChg chg="del">
          <ac:chgData name="Ana Loureiro" userId="99614dcfed6654e7" providerId="Windows Live" clId="Web-{11149BA7-BE1A-810C-E5E8-17C6A799513A}" dt="2025-06-02T20:07:54.181" v="701"/>
          <ac:spMkLst>
            <pc:docMk/>
            <pc:sldMk cId="2388979834" sldId="267"/>
            <ac:spMk id="8" creationId="{7953AD8D-50FD-4B27-00FC-9D429CEA25AB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2388979834" sldId="267"/>
            <ac:spMk id="9" creationId="{1D2DFF72-3900-0835-986E-224802D76503}"/>
          </ac:spMkLst>
        </pc:spChg>
        <pc:spChg chg="mod">
          <ac:chgData name="Ana Loureiro" userId="99614dcfed6654e7" providerId="Windows Live" clId="Web-{11149BA7-BE1A-810C-E5E8-17C6A799513A}" dt="2025-06-02T20:03:25.281" v="621" actId="1076"/>
          <ac:spMkLst>
            <pc:docMk/>
            <pc:sldMk cId="2388979834" sldId="267"/>
            <ac:spMk id="10" creationId="{8CB5407B-70ED-969C-1139-56DDA165DFF8}"/>
          </ac:spMkLst>
        </pc:spChg>
        <pc:spChg chg="mod">
          <ac:chgData name="Ana Loureiro" userId="99614dcfed6654e7" providerId="Windows Live" clId="Web-{11149BA7-BE1A-810C-E5E8-17C6A799513A}" dt="2025-06-02T20:03:25.296" v="622" actId="1076"/>
          <ac:spMkLst>
            <pc:docMk/>
            <pc:sldMk cId="2388979834" sldId="267"/>
            <ac:spMk id="11" creationId="{11BBA424-5F53-7A4B-D53C-CC8B223699A0}"/>
          </ac:spMkLst>
        </pc:spChg>
        <pc:spChg chg="mod">
          <ac:chgData name="Ana Loureiro" userId="99614dcfed6654e7" providerId="Windows Live" clId="Web-{11149BA7-BE1A-810C-E5E8-17C6A799513A}" dt="2025-06-02T20:03:39.297" v="626" actId="1076"/>
          <ac:spMkLst>
            <pc:docMk/>
            <pc:sldMk cId="2388979834" sldId="267"/>
            <ac:spMk id="12" creationId="{916043AF-1287-B283-3CC7-D6F55C929309}"/>
          </ac:spMkLst>
        </pc:spChg>
        <pc:spChg chg="mod">
          <ac:chgData name="Ana Loureiro" userId="99614dcfed6654e7" providerId="Windows Live" clId="Web-{11149BA7-BE1A-810C-E5E8-17C6A799513A}" dt="2025-06-02T20:03:39.312" v="627" actId="1076"/>
          <ac:spMkLst>
            <pc:docMk/>
            <pc:sldMk cId="2388979834" sldId="267"/>
            <ac:spMk id="13" creationId="{3736C52A-7801-20CE-59C4-D57C4A3DE8DA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2388979834" sldId="267"/>
            <ac:spMk id="14" creationId="{79B25FF7-ABDB-ACE6-5E63-CD7A558E610D}"/>
          </ac:spMkLst>
        </pc:spChg>
        <pc:spChg chg="mod">
          <ac:chgData name="Ana Loureiro" userId="99614dcfed6654e7" providerId="Windows Live" clId="Web-{11149BA7-BE1A-810C-E5E8-17C6A799513A}" dt="2025-06-02T20:03:25.312" v="623" actId="1076"/>
          <ac:spMkLst>
            <pc:docMk/>
            <pc:sldMk cId="2388979834" sldId="267"/>
            <ac:spMk id="15" creationId="{06426EE6-ACCD-BCE3-8E04-FD411B63743E}"/>
          </ac:spMkLst>
        </pc:spChg>
        <pc:spChg chg="mod">
          <ac:chgData name="Ana Loureiro" userId="99614dcfed6654e7" providerId="Windows Live" clId="Web-{11149BA7-BE1A-810C-E5E8-17C6A799513A}" dt="2025-06-02T20:03:25.327" v="624" actId="1076"/>
          <ac:spMkLst>
            <pc:docMk/>
            <pc:sldMk cId="2388979834" sldId="267"/>
            <ac:spMk id="16" creationId="{26DCB7C5-5CE1-9AEA-8CC1-48BE4CC8A370}"/>
          </ac:spMkLst>
        </pc:spChg>
        <pc:spChg chg="mod">
          <ac:chgData name="Ana Loureiro" userId="99614dcfed6654e7" providerId="Windows Live" clId="Web-{11149BA7-BE1A-810C-E5E8-17C6A799513A}" dt="2025-06-02T20:03:39.328" v="628" actId="1076"/>
          <ac:spMkLst>
            <pc:docMk/>
            <pc:sldMk cId="2388979834" sldId="267"/>
            <ac:spMk id="17" creationId="{AC18B399-30CC-D12E-1384-43CE18487FF6}"/>
          </ac:spMkLst>
        </pc:spChg>
        <pc:spChg chg="mod">
          <ac:chgData name="Ana Loureiro" userId="99614dcfed6654e7" providerId="Windows Live" clId="Web-{11149BA7-BE1A-810C-E5E8-17C6A799513A}" dt="2025-06-02T20:03:39.344" v="629" actId="1076"/>
          <ac:spMkLst>
            <pc:docMk/>
            <pc:sldMk cId="2388979834" sldId="267"/>
            <ac:spMk id="18" creationId="{10150B56-CC3A-76F5-A7D9-791D23036B77}"/>
          </ac:spMkLst>
        </pc:spChg>
        <pc:spChg chg="mod">
          <ac:chgData name="Ana Loureiro" userId="99614dcfed6654e7" providerId="Windows Live" clId="Web-{11149BA7-BE1A-810C-E5E8-17C6A799513A}" dt="2025-06-02T20:03:39.359" v="630" actId="1076"/>
          <ac:spMkLst>
            <pc:docMk/>
            <pc:sldMk cId="2388979834" sldId="267"/>
            <ac:spMk id="19" creationId="{7C3EC23E-FE42-97EB-FD74-92E8C7C6C125}"/>
          </ac:spMkLst>
        </pc:spChg>
        <pc:spChg chg="add mod">
          <ac:chgData name="Ana Loureiro" userId="99614dcfed6654e7" providerId="Windows Live" clId="Web-{11149BA7-BE1A-810C-E5E8-17C6A799513A}" dt="2025-06-02T20:14:36.632" v="787" actId="20577"/>
          <ac:spMkLst>
            <pc:docMk/>
            <pc:sldMk cId="2388979834" sldId="267"/>
            <ac:spMk id="21" creationId="{E7EFB742-3552-C8A9-9B68-42CBCCD8F74C}"/>
          </ac:spMkLst>
        </pc:spChg>
      </pc:sldChg>
      <pc:sldChg chg="addSp delSp modSp">
        <pc:chgData name="Ana Loureiro" userId="99614dcfed6654e7" providerId="Windows Live" clId="Web-{11149BA7-BE1A-810C-E5E8-17C6A799513A}" dt="2025-06-02T20:14:31.788" v="785" actId="20577"/>
        <pc:sldMkLst>
          <pc:docMk/>
          <pc:sldMk cId="2123810499" sldId="268"/>
        </pc:sldMkLst>
        <pc:spChg chg="del">
          <ac:chgData name="Ana Loureiro" userId="99614dcfed6654e7" providerId="Windows Live" clId="Web-{11149BA7-BE1A-810C-E5E8-17C6A799513A}" dt="2025-06-02T20:07:51.743" v="700"/>
          <ac:spMkLst>
            <pc:docMk/>
            <pc:sldMk cId="2123810499" sldId="268"/>
            <ac:spMk id="4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1:21.589" v="614" actId="1076"/>
          <ac:spMkLst>
            <pc:docMk/>
            <pc:sldMk cId="2123810499" sldId="268"/>
            <ac:spMk id="5" creationId="{00000000-0000-0000-0000-000000000000}"/>
          </ac:spMkLst>
        </pc:spChg>
        <pc:spChg chg="mod">
          <ac:chgData name="Ana Loureiro" userId="99614dcfed6654e7" providerId="Windows Live" clId="Web-{11149BA7-BE1A-810C-E5E8-17C6A799513A}" dt="2025-06-02T20:01:32.527" v="616" actId="1076"/>
          <ac:spMkLst>
            <pc:docMk/>
            <pc:sldMk cId="2123810499" sldId="268"/>
            <ac:spMk id="7" creationId="{00000000-0000-0000-0000-000000000000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2123810499" sldId="268"/>
            <ac:spMk id="9" creationId="{3E6E8A7C-11DF-E75F-C159-5E3F921E875B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2123810499" sldId="268"/>
            <ac:spMk id="11" creationId="{CE95FCFC-1415-1A82-CFA4-F34C02B43ABE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2123810499" sldId="268"/>
            <ac:spMk id="13" creationId="{6D5D2346-6256-C0E3-1453-F1AB60D84A1C}"/>
          </ac:spMkLst>
        </pc:spChg>
        <pc:spChg chg="add mod">
          <ac:chgData name="Ana Loureiro" userId="99614dcfed6654e7" providerId="Windows Live" clId="Web-{11149BA7-BE1A-810C-E5E8-17C6A799513A}" dt="2025-06-02T20:14:31.788" v="785" actId="20577"/>
          <ac:spMkLst>
            <pc:docMk/>
            <pc:sldMk cId="2123810499" sldId="268"/>
            <ac:spMk id="17" creationId="{67639FBB-CF28-A862-26EF-9857678CC857}"/>
          </ac:spMkLst>
        </pc:spChg>
        <pc:picChg chg="mod">
          <ac:chgData name="Ana Loureiro" userId="99614dcfed6654e7" providerId="Windows Live" clId="Web-{11149BA7-BE1A-810C-E5E8-17C6A799513A}" dt="2025-06-02T20:01:18.807" v="613" actId="1076"/>
          <ac:picMkLst>
            <pc:docMk/>
            <pc:sldMk cId="2123810499" sldId="268"/>
            <ac:picMk id="10" creationId="{562F84BA-3B05-3EEE-853D-872A0EFE013D}"/>
          </ac:picMkLst>
        </pc:picChg>
        <pc:picChg chg="mod">
          <ac:chgData name="Ana Loureiro" userId="99614dcfed6654e7" providerId="Windows Live" clId="Web-{11149BA7-BE1A-810C-E5E8-17C6A799513A}" dt="2025-06-02T20:01:24.776" v="615" actId="1076"/>
          <ac:picMkLst>
            <pc:docMk/>
            <pc:sldMk cId="2123810499" sldId="268"/>
            <ac:picMk id="12" creationId="{8AF78615-4497-C1B3-50D3-E321BB7A8792}"/>
          </ac:picMkLst>
        </pc:picChg>
      </pc:sldChg>
      <pc:sldChg chg="addSp delSp modSp">
        <pc:chgData name="Ana Loureiro" userId="99614dcfed6654e7" providerId="Windows Live" clId="Web-{11149BA7-BE1A-810C-E5E8-17C6A799513A}" dt="2025-06-02T20:14:48.664" v="791" actId="20577"/>
        <pc:sldMkLst>
          <pc:docMk/>
          <pc:sldMk cId="751232372" sldId="269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751232372" sldId="269"/>
            <ac:spMk id="4" creationId="{E51CB895-2E73-671E-1447-A66644FDA945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751232372" sldId="269"/>
            <ac:spMk id="5" creationId="{F0A4AB90-952E-3EDC-3CE4-8BD08904CE9B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751232372" sldId="269"/>
            <ac:spMk id="6" creationId="{7DA3DE34-C3D3-4171-DF56-9EFCE763D6CC}"/>
          </ac:spMkLst>
        </pc:spChg>
        <pc:spChg chg="add del">
          <ac:chgData name="Ana Loureiro" userId="99614dcfed6654e7" providerId="Windows Live" clId="Web-{11149BA7-BE1A-810C-E5E8-17C6A799513A}" dt="2025-06-02T20:07:59.821" v="703"/>
          <ac:spMkLst>
            <pc:docMk/>
            <pc:sldMk cId="751232372" sldId="269"/>
            <ac:spMk id="8" creationId="{6782EF35-CF83-8E25-62A3-0FD5F17BEF3D}"/>
          </ac:spMkLst>
        </pc:spChg>
        <pc:spChg chg="add mod">
          <ac:chgData name="Ana Loureiro" userId="99614dcfed6654e7" providerId="Windows Live" clId="Web-{11149BA7-BE1A-810C-E5E8-17C6A799513A}" dt="2025-06-02T20:14:48.664" v="791" actId="20577"/>
          <ac:spMkLst>
            <pc:docMk/>
            <pc:sldMk cId="751232372" sldId="269"/>
            <ac:spMk id="10" creationId="{B2BA54BF-687E-EDB1-5783-B11AF913A9AC}"/>
          </ac:spMkLst>
        </pc:spChg>
        <pc:picChg chg="mod">
          <ac:chgData name="Ana Loureiro" userId="99614dcfed6654e7" providerId="Windows Live" clId="Web-{11149BA7-BE1A-810C-E5E8-17C6A799513A}" dt="2025-06-02T20:08:21.525" v="707" actId="1076"/>
          <ac:picMkLst>
            <pc:docMk/>
            <pc:sldMk cId="751232372" sldId="269"/>
            <ac:picMk id="3" creationId="{0CF13527-BFF5-4A95-8E99-1B1D9A8A908B}"/>
          </ac:picMkLst>
        </pc:picChg>
      </pc:sldChg>
      <pc:sldChg chg="addSp delSp modSp">
        <pc:chgData name="Ana Loureiro" userId="99614dcfed6654e7" providerId="Windows Live" clId="Web-{11149BA7-BE1A-810C-E5E8-17C6A799513A}" dt="2025-06-02T20:14:42.679" v="789" actId="20577"/>
        <pc:sldMkLst>
          <pc:docMk/>
          <pc:sldMk cId="1255095239" sldId="270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1255095239" sldId="270"/>
            <ac:spMk id="3" creationId="{9E04968C-64AC-7B67-8B4D-D54ED458D2B8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1255095239" sldId="270"/>
            <ac:spMk id="5" creationId="{82895F02-A77C-31A2-2678-31A869DA6CBB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1255095239" sldId="270"/>
            <ac:spMk id="6" creationId="{E5124FF0-9941-F4BF-E54E-DCDAACD4A992}"/>
          </ac:spMkLst>
        </pc:spChg>
        <pc:spChg chg="add del mod">
          <ac:chgData name="Ana Loureiro" userId="99614dcfed6654e7" providerId="Windows Live" clId="Web-{11149BA7-BE1A-810C-E5E8-17C6A799513A}" dt="2025-06-02T20:07:56.759" v="702"/>
          <ac:spMkLst>
            <pc:docMk/>
            <pc:sldMk cId="1255095239" sldId="270"/>
            <ac:spMk id="8" creationId="{01A39055-4EE5-F425-D17D-9B7F50244B78}"/>
          </ac:spMkLst>
        </pc:spChg>
        <pc:spChg chg="add mod">
          <ac:chgData name="Ana Loureiro" userId="99614dcfed6654e7" providerId="Windows Live" clId="Web-{11149BA7-BE1A-810C-E5E8-17C6A799513A}" dt="2025-06-02T20:14:42.679" v="789" actId="20577"/>
          <ac:spMkLst>
            <pc:docMk/>
            <pc:sldMk cId="1255095239" sldId="270"/>
            <ac:spMk id="10" creationId="{4449D005-15C9-445C-4E7A-C041B1C9C2F8}"/>
          </ac:spMkLst>
        </pc:spChg>
      </pc:sldChg>
      <pc:sldChg chg="addSp delSp modSp">
        <pc:chgData name="Ana Loureiro" userId="99614dcfed6654e7" providerId="Windows Live" clId="Web-{11149BA7-BE1A-810C-E5E8-17C6A799513A}" dt="2025-06-02T20:14:54.164" v="793" actId="20577"/>
        <pc:sldMkLst>
          <pc:docMk/>
          <pc:sldMk cId="3172404943" sldId="271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3172404943" sldId="271"/>
            <ac:spMk id="4" creationId="{A4334655-1174-A3FD-A321-D1A27707CA24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3172404943" sldId="271"/>
            <ac:spMk id="5" creationId="{10160663-0479-35A2-DDDD-84BFAB9558EF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3172404943" sldId="271"/>
            <ac:spMk id="6" creationId="{6B85C085-CACC-2EE3-9357-B0822FB0D62F}"/>
          </ac:spMkLst>
        </pc:spChg>
        <pc:spChg chg="del">
          <ac:chgData name="Ana Loureiro" userId="99614dcfed6654e7" providerId="Windows Live" clId="Web-{11149BA7-BE1A-810C-E5E8-17C6A799513A}" dt="2025-06-02T20:08:27.729" v="708"/>
          <ac:spMkLst>
            <pc:docMk/>
            <pc:sldMk cId="3172404943" sldId="271"/>
            <ac:spMk id="8" creationId="{AB6DF716-6E6B-7CCB-9957-15026969FBB6}"/>
          </ac:spMkLst>
        </pc:spChg>
        <pc:spChg chg="add mod">
          <ac:chgData name="Ana Loureiro" userId="99614dcfed6654e7" providerId="Windows Live" clId="Web-{11149BA7-BE1A-810C-E5E8-17C6A799513A}" dt="2025-06-02T20:14:54.164" v="793" actId="20577"/>
          <ac:spMkLst>
            <pc:docMk/>
            <pc:sldMk cId="3172404943" sldId="271"/>
            <ac:spMk id="10" creationId="{28C18BFC-7099-0663-DD4E-ABB77736C31C}"/>
          </ac:spMkLst>
        </pc:spChg>
      </pc:sldChg>
      <pc:sldChg chg="addSp delSp modSp">
        <pc:chgData name="Ana Loureiro" userId="99614dcfed6654e7" providerId="Windows Live" clId="Web-{11149BA7-BE1A-810C-E5E8-17C6A799513A}" dt="2025-06-02T20:14:58.258" v="795" actId="20577"/>
        <pc:sldMkLst>
          <pc:docMk/>
          <pc:sldMk cId="2544992683" sldId="272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2544992683" sldId="272"/>
            <ac:spMk id="4" creationId="{49847A32-2F91-C1F9-7FC2-F317A22AF57F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2544992683" sldId="272"/>
            <ac:spMk id="5" creationId="{6519D12D-EFDE-A098-A6A8-BE1D15768D59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2544992683" sldId="272"/>
            <ac:spMk id="6" creationId="{D715A05B-5B64-7697-C229-0A5F74E23DC1}"/>
          </ac:spMkLst>
        </pc:spChg>
        <pc:spChg chg="del">
          <ac:chgData name="Ana Loureiro" userId="99614dcfed6654e7" providerId="Windows Live" clId="Web-{11149BA7-BE1A-810C-E5E8-17C6A799513A}" dt="2025-06-02T20:08:32.010" v="709"/>
          <ac:spMkLst>
            <pc:docMk/>
            <pc:sldMk cId="2544992683" sldId="272"/>
            <ac:spMk id="8" creationId="{E9E3D99A-A139-777A-2073-D1234492A6F7}"/>
          </ac:spMkLst>
        </pc:spChg>
        <pc:spChg chg="add mod">
          <ac:chgData name="Ana Loureiro" userId="99614dcfed6654e7" providerId="Windows Live" clId="Web-{11149BA7-BE1A-810C-E5E8-17C6A799513A}" dt="2025-06-02T20:14:58.258" v="795" actId="20577"/>
          <ac:spMkLst>
            <pc:docMk/>
            <pc:sldMk cId="2544992683" sldId="272"/>
            <ac:spMk id="10" creationId="{04121F89-BF9A-32C2-BD6D-DA0210FF4052}"/>
          </ac:spMkLst>
        </pc:spChg>
      </pc:sldChg>
      <pc:sldChg chg="addSp delSp modSp">
        <pc:chgData name="Ana Loureiro" userId="99614dcfed6654e7" providerId="Windows Live" clId="Web-{11149BA7-BE1A-810C-E5E8-17C6A799513A}" dt="2025-06-02T20:15:02.430" v="797" actId="20577"/>
        <pc:sldMkLst>
          <pc:docMk/>
          <pc:sldMk cId="3393851099" sldId="273"/>
        </pc:sldMkLst>
        <pc:spChg chg="del">
          <ac:chgData name="Ana Loureiro" userId="99614dcfed6654e7" providerId="Windows Live" clId="Web-{11149BA7-BE1A-810C-E5E8-17C6A799513A}" dt="2025-06-02T20:08:34.745" v="710"/>
          <ac:spMkLst>
            <pc:docMk/>
            <pc:sldMk cId="3393851099" sldId="273"/>
            <ac:spMk id="5" creationId="{00000000-0000-0000-0000-000000000000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3393851099" sldId="273"/>
            <ac:spMk id="6" creationId="{BE4FB1F3-7665-3E4F-7A0E-B32CF7FB8209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3393851099" sldId="273"/>
            <ac:spMk id="10" creationId="{A09CCADE-B9B2-23A1-15BF-2E4BC4B14AA3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3393851099" sldId="273"/>
            <ac:spMk id="11" creationId="{EA4C22E1-7469-40C6-DB0F-82FB294DE8F7}"/>
          </ac:spMkLst>
        </pc:spChg>
        <pc:spChg chg="add mod">
          <ac:chgData name="Ana Loureiro" userId="99614dcfed6654e7" providerId="Windows Live" clId="Web-{11149BA7-BE1A-810C-E5E8-17C6A799513A}" dt="2025-06-02T20:15:02.430" v="797" actId="20577"/>
          <ac:spMkLst>
            <pc:docMk/>
            <pc:sldMk cId="3393851099" sldId="273"/>
            <ac:spMk id="13" creationId="{4342F898-0AB1-6E64-AE5C-8EF9A7F51420}"/>
          </ac:spMkLst>
        </pc:spChg>
      </pc:sldChg>
      <pc:sldChg chg="addSp delSp modSp">
        <pc:chgData name="Ana Loureiro" userId="99614dcfed6654e7" providerId="Windows Live" clId="Web-{11149BA7-BE1A-810C-E5E8-17C6A799513A}" dt="2025-06-02T20:15:07.446" v="799" actId="20577"/>
        <pc:sldMkLst>
          <pc:docMk/>
          <pc:sldMk cId="4036094420" sldId="275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4036094420" sldId="275"/>
            <ac:spMk id="4" creationId="{9D49449C-9761-14BC-AC74-944D4F94BFE1}"/>
          </ac:spMkLst>
        </pc:spChg>
        <pc:spChg chg="del">
          <ac:chgData name="Ana Loureiro" userId="99614dcfed6654e7" providerId="Windows Live" clId="Web-{11149BA7-BE1A-810C-E5E8-17C6A799513A}" dt="2025-06-02T20:08:38.495" v="711"/>
          <ac:spMkLst>
            <pc:docMk/>
            <pc:sldMk cId="4036094420" sldId="275"/>
            <ac:spMk id="6" creationId="{604FECD7-E034-FB78-58D6-7580ADC1057A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4036094420" sldId="275"/>
            <ac:spMk id="7" creationId="{9523E127-8124-F7DB-B98D-6D0B47BCD894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4036094420" sldId="275"/>
            <ac:spMk id="8" creationId="{8FC5F227-AF67-722E-8623-865351605A4F}"/>
          </ac:spMkLst>
        </pc:spChg>
        <pc:spChg chg="add mod">
          <ac:chgData name="Ana Loureiro" userId="99614dcfed6654e7" providerId="Windows Live" clId="Web-{11149BA7-BE1A-810C-E5E8-17C6A799513A}" dt="2025-06-02T20:15:07.446" v="799" actId="20577"/>
          <ac:spMkLst>
            <pc:docMk/>
            <pc:sldMk cId="4036094420" sldId="275"/>
            <ac:spMk id="10" creationId="{0317A71C-2DF4-FFC6-1302-8577FB06F6FA}"/>
          </ac:spMkLst>
        </pc:spChg>
      </pc:sldChg>
      <pc:sldChg chg="addSp delSp modSp">
        <pc:chgData name="Ana Loureiro" userId="99614dcfed6654e7" providerId="Windows Live" clId="Web-{11149BA7-BE1A-810C-E5E8-17C6A799513A}" dt="2025-06-02T20:15:29.025" v="807" actId="20577"/>
        <pc:sldMkLst>
          <pc:docMk/>
          <pc:sldMk cId="3208994699" sldId="277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3208994699" sldId="277"/>
            <ac:spMk id="3" creationId="{25B920D4-9D1D-C2E9-2449-ABD565C0A769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3208994699" sldId="277"/>
            <ac:spMk id="4" creationId="{BA520455-A228-5403-5F4A-9C1657177669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3208994699" sldId="277"/>
            <ac:spMk id="5" creationId="{D30889CA-F773-FD82-ADD6-9D937AB76131}"/>
          </ac:spMkLst>
        </pc:spChg>
        <pc:spChg chg="del">
          <ac:chgData name="Ana Loureiro" userId="99614dcfed6654e7" providerId="Windows Live" clId="Web-{11149BA7-BE1A-810C-E5E8-17C6A799513A}" dt="2025-06-02T20:08:50.292" v="715"/>
          <ac:spMkLst>
            <pc:docMk/>
            <pc:sldMk cId="3208994699" sldId="277"/>
            <ac:spMk id="8" creationId="{467C9AB9-582E-97C5-7FEA-F626F7A9CBFE}"/>
          </ac:spMkLst>
        </pc:spChg>
        <pc:spChg chg="add mod">
          <ac:chgData name="Ana Loureiro" userId="99614dcfed6654e7" providerId="Windows Live" clId="Web-{11149BA7-BE1A-810C-E5E8-17C6A799513A}" dt="2025-06-02T20:15:29.025" v="807" actId="20577"/>
          <ac:spMkLst>
            <pc:docMk/>
            <pc:sldMk cId="3208994699" sldId="277"/>
            <ac:spMk id="9" creationId="{2CBA5464-54AC-F5D7-0828-7D2E694B3EDD}"/>
          </ac:spMkLst>
        </pc:spChg>
        <pc:spChg chg="mod">
          <ac:chgData name="Ana Loureiro" userId="99614dcfed6654e7" providerId="Windows Live" clId="Web-{11149BA7-BE1A-810C-E5E8-17C6A799513A}" dt="2025-06-02T19:59:14.194" v="588" actId="20577"/>
          <ac:spMkLst>
            <pc:docMk/>
            <pc:sldMk cId="3208994699" sldId="277"/>
            <ac:spMk id="10" creationId="{AC87AB39-FE2A-CF6A-6A8C-4AB67D6E84A9}"/>
          </ac:spMkLst>
        </pc:spChg>
      </pc:sldChg>
      <pc:sldChg chg="addSp delSp modSp">
        <pc:chgData name="Ana Loureiro" userId="99614dcfed6654e7" providerId="Windows Live" clId="Web-{11149BA7-BE1A-810C-E5E8-17C6A799513A}" dt="2025-06-02T20:15:33.712" v="809" actId="20577"/>
        <pc:sldMkLst>
          <pc:docMk/>
          <pc:sldMk cId="2980000732" sldId="278"/>
        </pc:sldMkLst>
        <pc:spChg chg="del">
          <ac:chgData name="Ana Loureiro" userId="99614dcfed6654e7" providerId="Windows Live" clId="Web-{11149BA7-BE1A-810C-E5E8-17C6A799513A}" dt="2025-06-02T19:22:13.256" v="15"/>
          <ac:spMkLst>
            <pc:docMk/>
            <pc:sldMk cId="2980000732" sldId="278"/>
            <ac:spMk id="3" creationId="{F3B54A9B-2C2C-7139-D2B9-1AF168F82C8A}"/>
          </ac:spMkLst>
        </pc:spChg>
        <pc:spChg chg="add del mod">
          <ac:chgData name="Ana Loureiro" userId="99614dcfed6654e7" providerId="Windows Live" clId="Web-{11149BA7-BE1A-810C-E5E8-17C6A799513A}" dt="2025-06-02T19:24:31.120" v="19"/>
          <ac:spMkLst>
            <pc:docMk/>
            <pc:sldMk cId="2980000732" sldId="278"/>
            <ac:spMk id="4" creationId="{00E01DD2-9307-0B4B-BD31-7C00380D8925}"/>
          </ac:spMkLst>
        </pc:spChg>
        <pc:spChg chg="add mod">
          <ac:chgData name="Ana Loureiro" userId="99614dcfed6654e7" providerId="Windows Live" clId="Web-{11149BA7-BE1A-810C-E5E8-17C6A799513A}" dt="2025-06-02T19:43:18.894" v="332" actId="20577"/>
          <ac:spMkLst>
            <pc:docMk/>
            <pc:sldMk cId="2980000732" sldId="278"/>
            <ac:spMk id="6" creationId="{5B780D62-B0E5-1B98-EAD8-EF1FE35CEC7B}"/>
          </ac:spMkLst>
        </pc:spChg>
        <pc:spChg chg="del">
          <ac:chgData name="Ana Loureiro" userId="99614dcfed6654e7" providerId="Windows Live" clId="Web-{11149BA7-BE1A-810C-E5E8-17C6A799513A}" dt="2025-06-02T20:08:52.714" v="716"/>
          <ac:spMkLst>
            <pc:docMk/>
            <pc:sldMk cId="2980000732" sldId="278"/>
            <ac:spMk id="8" creationId="{A385B4AF-D419-C34A-504B-0E44A9992DF4}"/>
          </ac:spMkLst>
        </pc:spChg>
        <pc:spChg chg="add del mod">
          <ac:chgData name="Ana Loureiro" userId="99614dcfed6654e7" providerId="Windows Live" clId="Web-{11149BA7-BE1A-810C-E5E8-17C6A799513A}" dt="2025-06-02T19:42:03.407" v="313"/>
          <ac:spMkLst>
            <pc:docMk/>
            <pc:sldMk cId="2980000732" sldId="278"/>
            <ac:spMk id="9" creationId="{F2304A60-01D4-52B5-1B0F-CF8A36CB9899}"/>
          </ac:spMkLst>
        </pc:spChg>
        <pc:spChg chg="add del mod">
          <ac:chgData name="Ana Loureiro" userId="99614dcfed6654e7" providerId="Windows Live" clId="Web-{11149BA7-BE1A-810C-E5E8-17C6A799513A}" dt="2025-06-02T19:46:19.416" v="379"/>
          <ac:spMkLst>
            <pc:docMk/>
            <pc:sldMk cId="2980000732" sldId="278"/>
            <ac:spMk id="10" creationId="{C901D6F2-A717-3791-A6B8-3C603E6A5CF4}"/>
          </ac:spMkLst>
        </pc:spChg>
        <pc:spChg chg="add mod">
          <ac:chgData name="Ana Loureiro" userId="99614dcfed6654e7" providerId="Windows Live" clId="Web-{11149BA7-BE1A-810C-E5E8-17C6A799513A}" dt="2025-06-02T19:48:47.047" v="429" actId="20577"/>
          <ac:spMkLst>
            <pc:docMk/>
            <pc:sldMk cId="2980000732" sldId="278"/>
            <ac:spMk id="11" creationId="{5A065D06-B4EE-4DE5-0696-67F09F982424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2980000732" sldId="278"/>
            <ac:spMk id="12" creationId="{CBE11A33-6F91-C99F-4757-FF192AE79A14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2980000732" sldId="278"/>
            <ac:spMk id="13" creationId="{A33A43B8-9551-17BE-39B2-551D940EEC80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2980000732" sldId="278"/>
            <ac:spMk id="14" creationId="{E661AC9D-16F9-3C6F-0C80-50B27B3247FF}"/>
          </ac:spMkLst>
        </pc:spChg>
        <pc:spChg chg="add mod">
          <ac:chgData name="Ana Loureiro" userId="99614dcfed6654e7" providerId="Windows Live" clId="Web-{11149BA7-BE1A-810C-E5E8-17C6A799513A}" dt="2025-06-02T20:15:33.712" v="809" actId="20577"/>
          <ac:spMkLst>
            <pc:docMk/>
            <pc:sldMk cId="2980000732" sldId="278"/>
            <ac:spMk id="16" creationId="{AA0AC2A0-21B6-0C20-DF1C-115430AF4B10}"/>
          </ac:spMkLst>
        </pc:spChg>
      </pc:sldChg>
      <pc:sldChg chg="addSp delSp modSp modNotes">
        <pc:chgData name="Ana Loureiro" userId="99614dcfed6654e7" providerId="Windows Live" clId="Web-{11149BA7-BE1A-810C-E5E8-17C6A799513A}" dt="2025-06-02T20:15:39.572" v="811" actId="20577"/>
        <pc:sldMkLst>
          <pc:docMk/>
          <pc:sldMk cId="2721104084" sldId="279"/>
        </pc:sldMkLst>
        <pc:spChg chg="del">
          <ac:chgData name="Ana Loureiro" userId="99614dcfed6654e7" providerId="Windows Live" clId="Web-{11149BA7-BE1A-810C-E5E8-17C6A799513A}" dt="2025-06-02T19:50:43.473" v="430"/>
          <ac:spMkLst>
            <pc:docMk/>
            <pc:sldMk cId="2721104084" sldId="279"/>
            <ac:spMk id="3" creationId="{E6D09C6E-5D62-7FC5-C2F8-102448002682}"/>
          </ac:spMkLst>
        </pc:spChg>
        <pc:spChg chg="add mod">
          <ac:chgData name="Ana Loureiro" userId="99614dcfed6654e7" providerId="Windows Live" clId="Web-{11149BA7-BE1A-810C-E5E8-17C6A799513A}" dt="2025-06-02T19:58:23.395" v="579" actId="1076"/>
          <ac:spMkLst>
            <pc:docMk/>
            <pc:sldMk cId="2721104084" sldId="279"/>
            <ac:spMk id="5" creationId="{6961F6A9-B99D-99A6-98DB-7BF26BE375E4}"/>
          </ac:spMkLst>
        </pc:spChg>
        <pc:spChg chg="add mod">
          <ac:chgData name="Ana Loureiro" userId="99614dcfed6654e7" providerId="Windows Live" clId="Web-{11149BA7-BE1A-810C-E5E8-17C6A799513A}" dt="2025-06-02T19:58:26.098" v="580" actId="1076"/>
          <ac:spMkLst>
            <pc:docMk/>
            <pc:sldMk cId="2721104084" sldId="279"/>
            <ac:spMk id="6" creationId="{DB376D8C-4AFC-07D9-2C3B-D808F83FA9BF}"/>
          </ac:spMkLst>
        </pc:spChg>
        <pc:spChg chg="del">
          <ac:chgData name="Ana Loureiro" userId="99614dcfed6654e7" providerId="Windows Live" clId="Web-{11149BA7-BE1A-810C-E5E8-17C6A799513A}" dt="2025-06-02T20:08:56.058" v="717"/>
          <ac:spMkLst>
            <pc:docMk/>
            <pc:sldMk cId="2721104084" sldId="279"/>
            <ac:spMk id="8" creationId="{B41AC4F4-7673-DEFA-5A98-9F5CA5476C20}"/>
          </ac:spMkLst>
        </pc:spChg>
        <pc:spChg chg="add mod">
          <ac:chgData name="Ana Loureiro" userId="99614dcfed6654e7" providerId="Windows Live" clId="Web-{11149BA7-BE1A-810C-E5E8-17C6A799513A}" dt="2025-06-02T19:58:32.973" v="581" actId="1076"/>
          <ac:spMkLst>
            <pc:docMk/>
            <pc:sldMk cId="2721104084" sldId="279"/>
            <ac:spMk id="9" creationId="{40198A52-0EC7-8CB4-676D-BD7864734994}"/>
          </ac:spMkLst>
        </pc:spChg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2721104084" sldId="279"/>
            <ac:spMk id="10" creationId="{0B6C07EC-AA66-B767-2F2E-E3DD7BB228C9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2721104084" sldId="279"/>
            <ac:spMk id="11" creationId="{4D9D86E3-F7C1-B906-7FC3-8097D50AF4BA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2721104084" sldId="279"/>
            <ac:spMk id="12" creationId="{DC4FD212-444E-5AB4-E1A6-C41133D65928}"/>
          </ac:spMkLst>
        </pc:spChg>
        <pc:spChg chg="add mod">
          <ac:chgData name="Ana Loureiro" userId="99614dcfed6654e7" providerId="Windows Live" clId="Web-{11149BA7-BE1A-810C-E5E8-17C6A799513A}" dt="2025-06-02T20:15:39.572" v="811" actId="20577"/>
          <ac:spMkLst>
            <pc:docMk/>
            <pc:sldMk cId="2721104084" sldId="279"/>
            <ac:spMk id="14" creationId="{1C6B804D-E5FE-1D08-162C-D3D3E34D2CDB}"/>
          </ac:spMkLst>
        </pc:spChg>
      </pc:sldChg>
      <pc:sldChg chg="addSp delSp modSp">
        <pc:chgData name="Ana Loureiro" userId="99614dcfed6654e7" providerId="Windows Live" clId="Web-{11149BA7-BE1A-810C-E5E8-17C6A799513A}" dt="2025-06-02T20:15:16.774" v="803" actId="20577"/>
        <pc:sldMkLst>
          <pc:docMk/>
          <pc:sldMk cId="1679051883" sldId="280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1679051883" sldId="280"/>
            <ac:spMk id="3" creationId="{B0D174C1-D90B-7279-D9B6-FD9ABA968351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1679051883" sldId="280"/>
            <ac:spMk id="4" creationId="{90ED67D0-6213-E6FA-1047-2C0999B4BD2A}"/>
          </ac:spMkLst>
        </pc:spChg>
        <pc:spChg chg="del">
          <ac:chgData name="Ana Loureiro" userId="99614dcfed6654e7" providerId="Windows Live" clId="Web-{11149BA7-BE1A-810C-E5E8-17C6A799513A}" dt="2025-06-02T20:08:45.339" v="713"/>
          <ac:spMkLst>
            <pc:docMk/>
            <pc:sldMk cId="1679051883" sldId="280"/>
            <ac:spMk id="6" creationId="{96504C53-334D-E6EC-BACD-93054D16BABB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1679051883" sldId="280"/>
            <ac:spMk id="7" creationId="{BC5C7AD3-F128-CFEF-3D1A-558557652A53}"/>
          </ac:spMkLst>
        </pc:spChg>
        <pc:spChg chg="add mod">
          <ac:chgData name="Ana Loureiro" userId="99614dcfed6654e7" providerId="Windows Live" clId="Web-{11149BA7-BE1A-810C-E5E8-17C6A799513A}" dt="2025-06-02T20:15:16.774" v="803" actId="20577"/>
          <ac:spMkLst>
            <pc:docMk/>
            <pc:sldMk cId="1679051883" sldId="280"/>
            <ac:spMk id="9" creationId="{9A716F42-65C5-7DF4-8EC1-BC3B3D3D8764}"/>
          </ac:spMkLst>
        </pc:spChg>
      </pc:sldChg>
      <pc:sldChg chg="addSp delSp modSp">
        <pc:chgData name="Ana Loureiro" userId="99614dcfed6654e7" providerId="Windows Live" clId="Web-{11149BA7-BE1A-810C-E5E8-17C6A799513A}" dt="2025-06-02T20:15:22.962" v="805" actId="20577"/>
        <pc:sldMkLst>
          <pc:docMk/>
          <pc:sldMk cId="1744530117" sldId="281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1744530117" sldId="281"/>
            <ac:spMk id="3" creationId="{377D8511-4E61-492B-E8E4-00E3816BE814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1744530117" sldId="281"/>
            <ac:spMk id="4" creationId="{CC0F39A3-60DA-3678-672B-B0D6590602A1}"/>
          </ac:spMkLst>
        </pc:spChg>
        <pc:spChg chg="del">
          <ac:chgData name="Ana Loureiro" userId="99614dcfed6654e7" providerId="Windows Live" clId="Web-{11149BA7-BE1A-810C-E5E8-17C6A799513A}" dt="2025-06-02T20:08:47.432" v="714"/>
          <ac:spMkLst>
            <pc:docMk/>
            <pc:sldMk cId="1744530117" sldId="281"/>
            <ac:spMk id="6" creationId="{C039EE6F-33D2-591F-6006-7BBAB8F76E8B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1744530117" sldId="281"/>
            <ac:spMk id="7" creationId="{006D0D06-1ED3-833C-C131-C73A4AB4B876}"/>
          </ac:spMkLst>
        </pc:spChg>
        <pc:spChg chg="add mod">
          <ac:chgData name="Ana Loureiro" userId="99614dcfed6654e7" providerId="Windows Live" clId="Web-{11149BA7-BE1A-810C-E5E8-17C6A799513A}" dt="2025-06-02T20:15:22.962" v="805" actId="20577"/>
          <ac:spMkLst>
            <pc:docMk/>
            <pc:sldMk cId="1744530117" sldId="281"/>
            <ac:spMk id="9" creationId="{FC1091D0-4CD2-AB23-B473-F592EEEA29B7}"/>
          </ac:spMkLst>
        </pc:spChg>
      </pc:sldChg>
      <pc:sldChg chg="addSp delSp modSp">
        <pc:chgData name="Ana Loureiro" userId="99614dcfed6654e7" providerId="Windows Live" clId="Web-{11149BA7-BE1A-810C-E5E8-17C6A799513A}" dt="2025-06-02T20:15:11.758" v="801" actId="20577"/>
        <pc:sldMkLst>
          <pc:docMk/>
          <pc:sldMk cId="3062679644" sldId="282"/>
        </pc:sldMkLst>
        <pc:spChg chg="add mod">
          <ac:chgData name="Ana Loureiro" userId="99614dcfed6654e7" providerId="Windows Live" clId="Web-{11149BA7-BE1A-810C-E5E8-17C6A799513A}" dt="2025-06-02T20:09:28.293" v="722"/>
          <ac:spMkLst>
            <pc:docMk/>
            <pc:sldMk cId="3062679644" sldId="282"/>
            <ac:spMk id="3" creationId="{E1D5BF3F-E6A3-1C12-B288-704B697FE28D}"/>
          </ac:spMkLst>
        </pc:spChg>
        <pc:spChg chg="add del mod">
          <ac:chgData name="Ana Loureiro" userId="99614dcfed6654e7" providerId="Windows Live" clId="Web-{11149BA7-BE1A-810C-E5E8-17C6A799513A}" dt="2025-06-02T20:10:29.764" v="744"/>
          <ac:spMkLst>
            <pc:docMk/>
            <pc:sldMk cId="3062679644" sldId="282"/>
            <ac:spMk id="4" creationId="{2260B030-AFFA-908B-2496-C62C919ED81B}"/>
          </ac:spMkLst>
        </pc:spChg>
        <pc:spChg chg="del">
          <ac:chgData name="Ana Loureiro" userId="99614dcfed6654e7" providerId="Windows Live" clId="Web-{11149BA7-BE1A-810C-E5E8-17C6A799513A}" dt="2025-06-02T20:08:40.979" v="712"/>
          <ac:spMkLst>
            <pc:docMk/>
            <pc:sldMk cId="3062679644" sldId="282"/>
            <ac:spMk id="6" creationId="{5D662C17-2192-1987-762E-D369637A5289}"/>
          </ac:spMkLst>
        </pc:spChg>
        <pc:spChg chg="add mod">
          <ac:chgData name="Ana Loureiro" userId="99614dcfed6654e7" providerId="Windows Live" clId="Web-{11149BA7-BE1A-810C-E5E8-17C6A799513A}" dt="2025-06-02T20:12:47.677" v="768"/>
          <ac:spMkLst>
            <pc:docMk/>
            <pc:sldMk cId="3062679644" sldId="282"/>
            <ac:spMk id="7" creationId="{C3FDCDCC-C453-480C-51AA-BEF8DEF24D48}"/>
          </ac:spMkLst>
        </pc:spChg>
        <pc:spChg chg="add mod">
          <ac:chgData name="Ana Loureiro" userId="99614dcfed6654e7" providerId="Windows Live" clId="Web-{11149BA7-BE1A-810C-E5E8-17C6A799513A}" dt="2025-06-02T20:15:11.758" v="801" actId="20577"/>
          <ac:spMkLst>
            <pc:docMk/>
            <pc:sldMk cId="3062679644" sldId="282"/>
            <ac:spMk id="9" creationId="{A688B814-7B05-8490-D4B2-2CF2C2DCBC1F}"/>
          </ac:spMkLst>
        </pc:spChg>
      </pc:sldChg>
      <pc:sldMasterChg chg="modSp mod modSldLayout">
        <pc:chgData name="Ana Loureiro" userId="99614dcfed6654e7" providerId="Windows Live" clId="Web-{11149BA7-BE1A-810C-E5E8-17C6A799513A}" dt="2025-06-02T20:12:47.677" v="768"/>
        <pc:sldMasterMkLst>
          <pc:docMk/>
          <pc:sldMasterMk cId="0" sldId="2147483648"/>
        </pc:sldMasterMkLst>
        <pc:spChg chg="mod">
          <ac:chgData name="Ana Loureiro" userId="99614dcfed6654e7" providerId="Windows Live" clId="Web-{11149BA7-BE1A-810C-E5E8-17C6A799513A}" dt="2025-06-02T20:12:47.677" v="768"/>
          <ac:spMkLst>
            <pc:docMk/>
            <pc:sldMasterMk cId="0" sldId="2147483648"/>
            <ac:spMk id="5" creationId="{00000000-0000-0000-0000-000000000000}"/>
          </ac:spMkLst>
        </pc:sp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49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0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0"/>
              <ac:spMk id="5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1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1"/>
              <ac:spMk id="5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2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2"/>
              <ac:spMk id="6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3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3"/>
              <ac:spMk id="8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4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4"/>
              <ac:spMk id="4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5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6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6"/>
              <ac:spMk id="6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7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7"/>
              <ac:spMk id="6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8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8"/>
              <ac:spMk id="5" creationId="{00000000-0000-0000-0000-000000000000}"/>
            </ac:spMkLst>
          </pc:spChg>
        </pc:sldLayoutChg>
        <pc:sldLayoutChg chg="modSp 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0" sldId="2147483659"/>
          </pc:sldLayoutMkLst>
          <pc:spChg chg="mod">
            <ac:chgData name="Ana Loureiro" userId="99614dcfed6654e7" providerId="Windows Live" clId="Web-{11149BA7-BE1A-810C-E5E8-17C6A799513A}" dt="2025-06-02T20:12:47.677" v="768"/>
            <ac:spMkLst>
              <pc:docMk/>
              <pc:sldMasterMk cId="0" sldId="2147483648"/>
              <pc:sldLayoutMk cId="0" sldId="2147483659"/>
              <ac:spMk id="5" creationId="{00000000-0000-0000-0000-000000000000}"/>
            </ac:spMkLst>
          </pc:spChg>
        </pc:sldLayoutChg>
        <pc:sldLayoutChg chg="mod">
          <pc:chgData name="Ana Loureiro" userId="99614dcfed6654e7" providerId="Windows Live" clId="Web-{11149BA7-BE1A-810C-E5E8-17C6A799513A}" dt="2025-06-02T20:12:47.677" v="768"/>
          <pc:sldLayoutMkLst>
            <pc:docMk/>
            <pc:sldMasterMk cId="0" sldId="2147483648"/>
            <pc:sldLayoutMk cId="3777744482" sldId="2147483660"/>
          </pc:sldLayoutMkLst>
        </pc:sldLayoutChg>
      </pc:sldMasterChg>
    </pc:docChg>
  </pc:docChgLst>
  <pc:docChgLst>
    <pc:chgData name="Ana Loureiro" userId="99614dcfed6654e7" providerId="Windows Live" clId="Web-{24C7BB2F-6C59-13D4-CC5D-E5D57DB5AEF4}"/>
    <pc:docChg chg="modSld">
      <pc:chgData name="Ana Loureiro" userId="99614dcfed6654e7" providerId="Windows Live" clId="Web-{24C7BB2F-6C59-13D4-CC5D-E5D57DB5AEF4}" dt="2025-05-30T20:38:35.196" v="104" actId="20577"/>
      <pc:docMkLst>
        <pc:docMk/>
      </pc:docMkLst>
      <pc:sldChg chg="modSp">
        <pc:chgData name="Ana Loureiro" userId="99614dcfed6654e7" providerId="Windows Live" clId="Web-{24C7BB2F-6C59-13D4-CC5D-E5D57DB5AEF4}" dt="2025-05-30T20:27:21.260" v="27" actId="20577"/>
        <pc:sldMkLst>
          <pc:docMk/>
          <pc:sldMk cId="0" sldId="256"/>
        </pc:sldMkLst>
        <pc:spChg chg="mod">
          <ac:chgData name="Ana Loureiro" userId="99614dcfed6654e7" providerId="Windows Live" clId="Web-{24C7BB2F-6C59-13D4-CC5D-E5D57DB5AEF4}" dt="2025-05-30T20:22:08.582" v="24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Ana Loureiro" userId="99614dcfed6654e7" providerId="Windows Live" clId="Web-{24C7BB2F-6C59-13D4-CC5D-E5D57DB5AEF4}" dt="2025-05-30T20:27:21.260" v="27" actId="20577"/>
          <ac:spMkLst>
            <pc:docMk/>
            <pc:sldMk cId="0" sldId="256"/>
            <ac:spMk id="5" creationId="{00000000-0000-0000-0000-000000000000}"/>
          </ac:spMkLst>
        </pc:spChg>
      </pc:sldChg>
      <pc:sldChg chg="modSp">
        <pc:chgData name="Ana Loureiro" userId="99614dcfed6654e7" providerId="Windows Live" clId="Web-{24C7BB2F-6C59-13D4-CC5D-E5D57DB5AEF4}" dt="2025-05-30T20:38:35.196" v="104" actId="20577"/>
        <pc:sldMkLst>
          <pc:docMk/>
          <pc:sldMk cId="0" sldId="259"/>
        </pc:sldMkLst>
        <pc:spChg chg="mod">
          <ac:chgData name="Ana Loureiro" userId="99614dcfed6654e7" providerId="Windows Live" clId="Web-{24C7BB2F-6C59-13D4-CC5D-E5D57DB5AEF4}" dt="2025-05-30T20:37:41.179" v="102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Ana Loureiro" userId="99614dcfed6654e7" providerId="Windows Live" clId="Web-{24C7BB2F-6C59-13D4-CC5D-E5D57DB5AEF4}" dt="2025-05-30T20:38:35.196" v="104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Ana Loureiro" userId="99614dcfed6654e7" providerId="Windows Live" clId="Web-{24C7BB2F-6C59-13D4-CC5D-E5D57DB5AEF4}" dt="2025-05-30T20:31:02.718" v="38" actId="1076"/>
          <ac:spMkLst>
            <pc:docMk/>
            <pc:sldMk cId="0" sldId="259"/>
            <ac:spMk id="7" creationId="{00000000-0000-0000-0000-000000000000}"/>
          </ac:spMkLst>
        </pc:spChg>
      </pc:sldChg>
      <pc:sldChg chg="addSp modSp">
        <pc:chgData name="Ana Loureiro" userId="99614dcfed6654e7" providerId="Windows Live" clId="Web-{24C7BB2F-6C59-13D4-CC5D-E5D57DB5AEF4}" dt="2025-05-30T20:34:16.081" v="98" actId="20577"/>
        <pc:sldMkLst>
          <pc:docMk/>
          <pc:sldMk cId="0" sldId="260"/>
        </pc:sldMkLst>
        <pc:spChg chg="mod">
          <ac:chgData name="Ana Loureiro" userId="99614dcfed6654e7" providerId="Windows Live" clId="Web-{24C7BB2F-6C59-13D4-CC5D-E5D57DB5AEF4}" dt="2025-05-30T20:31:50.344" v="41" actId="1076"/>
          <ac:spMkLst>
            <pc:docMk/>
            <pc:sldMk cId="0" sldId="260"/>
            <ac:spMk id="3" creationId="{00000000-0000-0000-0000-000000000000}"/>
          </ac:spMkLst>
        </pc:spChg>
        <pc:spChg chg="add mod">
          <ac:chgData name="Ana Loureiro" userId="99614dcfed6654e7" providerId="Windows Live" clId="Web-{24C7BB2F-6C59-13D4-CC5D-E5D57DB5AEF4}" dt="2025-05-30T20:34:16.081" v="98" actId="20577"/>
          <ac:spMkLst>
            <pc:docMk/>
            <pc:sldMk cId="0" sldId="260"/>
            <ac:spMk id="6" creationId="{6BC9ECD9-3BE6-74F2-5C6E-C13BFD42AED1}"/>
          </ac:spMkLst>
        </pc:spChg>
      </pc:sldChg>
    </pc:docChg>
  </pc:docChgLst>
  <pc:docChgLst>
    <pc:chgData name="Utilizador Convidado" providerId="Windows Live" clId="Web-{5166A365-BB5C-6081-F786-DCCDFDE55C1F}"/>
    <pc:docChg chg="addSld delSld modSld">
      <pc:chgData name="Utilizador Convidado" userId="" providerId="Windows Live" clId="Web-{5166A365-BB5C-6081-F786-DCCDFDE55C1F}" dt="2025-06-02T15:58:55.816" v="45" actId="20577"/>
      <pc:docMkLst>
        <pc:docMk/>
      </pc:docMkLst>
      <pc:sldChg chg="modSp">
        <pc:chgData name="Utilizador Convidado" userId="" providerId="Windows Live" clId="Web-{5166A365-BB5C-6081-F786-DCCDFDE55C1F}" dt="2025-06-02T15:58:55.816" v="45" actId="20577"/>
        <pc:sldMkLst>
          <pc:docMk/>
          <pc:sldMk cId="0" sldId="266"/>
        </pc:sldMkLst>
        <pc:spChg chg="mod">
          <ac:chgData name="Utilizador Convidado" userId="" providerId="Windows Live" clId="Web-{5166A365-BB5C-6081-F786-DCCDFDE55C1F}" dt="2025-06-02T15:58:55.816" v="45" actId="20577"/>
          <ac:spMkLst>
            <pc:docMk/>
            <pc:sldMk cId="0" sldId="266"/>
            <ac:spMk id="9" creationId="{3B6E513A-FD7F-FD56-AC5D-D3A16590B0AB}"/>
          </ac:spMkLst>
        </pc:spChg>
      </pc:sldChg>
      <pc:sldChg chg="delSp">
        <pc:chgData name="Utilizador Convidado" userId="" providerId="Windows Live" clId="Web-{5166A365-BB5C-6081-F786-DCCDFDE55C1F}" dt="2025-06-02T15:57:09.375" v="0"/>
        <pc:sldMkLst>
          <pc:docMk/>
          <pc:sldMk cId="3393851099" sldId="273"/>
        </pc:sldMkLst>
        <pc:picChg chg="del">
          <ac:chgData name="Utilizador Convidado" userId="" providerId="Windows Live" clId="Web-{5166A365-BB5C-6081-F786-DCCDFDE55C1F}" dt="2025-06-02T15:57:09.375" v="0"/>
          <ac:picMkLst>
            <pc:docMk/>
            <pc:sldMk cId="3393851099" sldId="273"/>
            <ac:picMk id="6" creationId="{954A4687-C583-C211-E5B2-3004B83D02B1}"/>
          </ac:picMkLst>
        </pc:picChg>
      </pc:sldChg>
      <pc:sldChg chg="delSp modSp delAnim">
        <pc:chgData name="Utilizador Convidado" userId="" providerId="Windows Live" clId="Web-{5166A365-BB5C-6081-F786-DCCDFDE55C1F}" dt="2025-06-02T15:57:38.235" v="9" actId="20577"/>
        <pc:sldMkLst>
          <pc:docMk/>
          <pc:sldMk cId="4036094420" sldId="275"/>
        </pc:sldMkLst>
        <pc:spChg chg="mod">
          <ac:chgData name="Utilizador Convidado" userId="" providerId="Windows Live" clId="Web-{5166A365-BB5C-6081-F786-DCCDFDE55C1F}" dt="2025-06-02T15:57:38.235" v="9" actId="20577"/>
          <ac:spMkLst>
            <pc:docMk/>
            <pc:sldMk cId="4036094420" sldId="275"/>
            <ac:spMk id="5" creationId="{3F6DAB46-6C67-2148-6E20-F7D27C10A8D9}"/>
          </ac:spMkLst>
        </pc:spChg>
        <pc:picChg chg="del">
          <ac:chgData name="Utilizador Convidado" userId="" providerId="Windows Live" clId="Web-{5166A365-BB5C-6081-F786-DCCDFDE55C1F}" dt="2025-06-02T15:57:16.907" v="3"/>
          <ac:picMkLst>
            <pc:docMk/>
            <pc:sldMk cId="4036094420" sldId="275"/>
            <ac:picMk id="8" creationId="{D84061F8-A461-378A-5EE8-0C543A4AA78A}"/>
          </ac:picMkLst>
        </pc:picChg>
        <pc:picChg chg="del">
          <ac:chgData name="Utilizador Convidado" userId="" providerId="Windows Live" clId="Web-{5166A365-BB5C-6081-F786-DCCDFDE55C1F}" dt="2025-06-02T15:57:16.016" v="2"/>
          <ac:picMkLst>
            <pc:docMk/>
            <pc:sldMk cId="4036094420" sldId="275"/>
            <ac:picMk id="10" creationId="{51D2C27B-2C4D-7244-384C-8B8A4E97FC51}"/>
          </ac:picMkLst>
        </pc:picChg>
        <pc:picChg chg="del">
          <ac:chgData name="Utilizador Convidado" userId="" providerId="Windows Live" clId="Web-{5166A365-BB5C-6081-F786-DCCDFDE55C1F}" dt="2025-06-02T15:57:13.844" v="1"/>
          <ac:picMkLst>
            <pc:docMk/>
            <pc:sldMk cId="4036094420" sldId="275"/>
            <ac:picMk id="12" creationId="{0A107696-3587-BCD9-F207-282571B028E4}"/>
          </ac:picMkLst>
        </pc:picChg>
      </pc:sldChg>
      <pc:sldChg chg="del">
        <pc:chgData name="Utilizador Convidado" userId="" providerId="Windows Live" clId="Web-{5166A365-BB5C-6081-F786-DCCDFDE55C1F}" dt="2025-06-02T15:57:28.188" v="4"/>
        <pc:sldMkLst>
          <pc:docMk/>
          <pc:sldMk cId="3205290945" sldId="276"/>
        </pc:sldMkLst>
      </pc:sldChg>
      <pc:sldChg chg="new del">
        <pc:chgData name="Utilizador Convidado" userId="" providerId="Windows Live" clId="Web-{5166A365-BB5C-6081-F786-DCCDFDE55C1F}" dt="2025-06-02T15:57:45.486" v="12"/>
        <pc:sldMkLst>
          <pc:docMk/>
          <pc:sldMk cId="582824163" sldId="280"/>
        </pc:sldMkLst>
      </pc:sldChg>
      <pc:sldChg chg="modSp add replId">
        <pc:chgData name="Utilizador Convidado" userId="" providerId="Windows Live" clId="Web-{5166A365-BB5C-6081-F786-DCCDFDE55C1F}" dt="2025-06-02T15:58:02.736" v="29" actId="20577"/>
        <pc:sldMkLst>
          <pc:docMk/>
          <pc:sldMk cId="1679051883" sldId="280"/>
        </pc:sldMkLst>
        <pc:spChg chg="mod">
          <ac:chgData name="Utilizador Convidado" userId="" providerId="Windows Live" clId="Web-{5166A365-BB5C-6081-F786-DCCDFDE55C1F}" dt="2025-06-02T15:58:02.736" v="29" actId="20577"/>
          <ac:spMkLst>
            <pc:docMk/>
            <pc:sldMk cId="1679051883" sldId="280"/>
            <ac:spMk id="5" creationId="{9EC46504-5781-5C99-D5DB-C45E454DC594}"/>
          </ac:spMkLst>
        </pc:spChg>
      </pc:sldChg>
      <pc:sldChg chg="modSp add replId">
        <pc:chgData name="Utilizador Convidado" userId="" providerId="Windows Live" clId="Web-{5166A365-BB5C-6081-F786-DCCDFDE55C1F}" dt="2025-06-02T15:58:11.002" v="36" actId="20577"/>
        <pc:sldMkLst>
          <pc:docMk/>
          <pc:sldMk cId="1744530117" sldId="281"/>
        </pc:sldMkLst>
        <pc:spChg chg="mod">
          <ac:chgData name="Utilizador Convidado" userId="" providerId="Windows Live" clId="Web-{5166A365-BB5C-6081-F786-DCCDFDE55C1F}" dt="2025-06-02T15:58:11.002" v="36" actId="20577"/>
          <ac:spMkLst>
            <pc:docMk/>
            <pc:sldMk cId="1744530117" sldId="281"/>
            <ac:spMk id="5" creationId="{3D856563-DC7D-08B0-D8F2-60447BE5E5FD}"/>
          </ac:spMkLst>
        </pc:spChg>
      </pc:sldChg>
      <pc:sldChg chg="new del">
        <pc:chgData name="Utilizador Convidado" userId="" providerId="Windows Live" clId="Web-{5166A365-BB5C-6081-F786-DCCDFDE55C1F}" dt="2025-06-02T15:57:46.361" v="13"/>
        <pc:sldMkLst>
          <pc:docMk/>
          <pc:sldMk cId="2344954673" sldId="281"/>
        </pc:sldMkLst>
      </pc:sldChg>
    </pc:docChg>
  </pc:docChgLst>
  <pc:docChgLst>
    <pc:chgData name="Utilizador Convidado" providerId="Windows Live" clId="Web-{EDA5437E-89CD-B3EF-AB88-CBC085790D74}"/>
    <pc:docChg chg="modSld">
      <pc:chgData name="Utilizador Convidado" userId="" providerId="Windows Live" clId="Web-{EDA5437E-89CD-B3EF-AB88-CBC085790D74}" dt="2025-06-02T19:05:56.756" v="0" actId="1076"/>
      <pc:docMkLst>
        <pc:docMk/>
      </pc:docMkLst>
      <pc:sldChg chg="modSp">
        <pc:chgData name="Utilizador Convidado" userId="" providerId="Windows Live" clId="Web-{EDA5437E-89CD-B3EF-AB88-CBC085790D74}" dt="2025-06-02T19:05:56.756" v="0" actId="1076"/>
        <pc:sldMkLst>
          <pc:docMk/>
          <pc:sldMk cId="3208994699" sldId="277"/>
        </pc:sldMkLst>
        <pc:spChg chg="mod">
          <ac:chgData name="Utilizador Convidado" userId="" providerId="Windows Live" clId="Web-{EDA5437E-89CD-B3EF-AB88-CBC085790D74}" dt="2025-06-02T19:05:56.756" v="0" actId="1076"/>
          <ac:spMkLst>
            <pc:docMk/>
            <pc:sldMk cId="3208994699" sldId="277"/>
            <ac:spMk id="10" creationId="{AC87AB39-FE2A-CF6A-6A8C-4AB67D6E84A9}"/>
          </ac:spMkLst>
        </pc:spChg>
      </pc:sldChg>
    </pc:docChg>
  </pc:docChgLst>
  <pc:docChgLst>
    <pc:chgData name="Utilizador Convidado" providerId="Windows Live" clId="Web-{C5DC87F7-420F-2863-84AB-2748EF202960}"/>
    <pc:docChg chg="sldOrd">
      <pc:chgData name="Utilizador Convidado" userId="" providerId="Windows Live" clId="Web-{C5DC87F7-420F-2863-84AB-2748EF202960}" dt="2025-06-02T22:20:07.097" v="2"/>
      <pc:docMkLst>
        <pc:docMk/>
      </pc:docMkLst>
      <pc:sldChg chg="ord">
        <pc:chgData name="Utilizador Convidado" userId="" providerId="Windows Live" clId="Web-{C5DC87F7-420F-2863-84AB-2748EF202960}" dt="2025-06-02T22:20:07.097" v="2"/>
        <pc:sldMkLst>
          <pc:docMk/>
          <pc:sldMk cId="2388979834" sldId="267"/>
        </pc:sldMkLst>
      </pc:sldChg>
    </pc:docChg>
  </pc:docChgLst>
  <pc:docChgLst>
    <pc:chgData name="Guest User" providerId="Windows Live" clId="Web-{08DB19E0-FAFB-CFC4-29FA-2432AC15C618}"/>
    <pc:docChg chg="modSld">
      <pc:chgData name="Guest User" userId="" providerId="Windows Live" clId="Web-{08DB19E0-FAFB-CFC4-29FA-2432AC15C618}" dt="2025-06-02T21:15:01.368" v="15" actId="1076"/>
      <pc:docMkLst>
        <pc:docMk/>
      </pc:docMkLst>
      <pc:sldChg chg="modSp">
        <pc:chgData name="Guest User" userId="" providerId="Windows Live" clId="Web-{08DB19E0-FAFB-CFC4-29FA-2432AC15C618}" dt="2025-06-02T17:59:36.965" v="1" actId="1076"/>
        <pc:sldMkLst>
          <pc:docMk/>
          <pc:sldMk cId="3393851099" sldId="273"/>
        </pc:sldMkLst>
        <pc:picChg chg="mod">
          <ac:chgData name="Guest User" userId="" providerId="Windows Live" clId="Web-{08DB19E0-FAFB-CFC4-29FA-2432AC15C618}" dt="2025-06-02T17:59:28.637" v="0" actId="1076"/>
          <ac:picMkLst>
            <pc:docMk/>
            <pc:sldMk cId="3393851099" sldId="273"/>
            <ac:picMk id="7" creationId="{6DA0BA92-AA75-F07E-0662-B9F896A51044}"/>
          </ac:picMkLst>
        </pc:picChg>
        <pc:picChg chg="mod">
          <ac:chgData name="Guest User" userId="" providerId="Windows Live" clId="Web-{08DB19E0-FAFB-CFC4-29FA-2432AC15C618}" dt="2025-06-02T17:59:36.965" v="1" actId="1076"/>
          <ac:picMkLst>
            <pc:docMk/>
            <pc:sldMk cId="3393851099" sldId="273"/>
            <ac:picMk id="9" creationId="{278EEB8D-AB8D-241D-000E-BB725B1ECA58}"/>
          </ac:picMkLst>
        </pc:picChg>
      </pc:sldChg>
      <pc:sldChg chg="addSp modSp addAnim">
        <pc:chgData name="Guest User" userId="" providerId="Windows Live" clId="Web-{08DB19E0-FAFB-CFC4-29FA-2432AC15C618}" dt="2025-06-02T18:11:38.293" v="5" actId="1076"/>
        <pc:sldMkLst>
          <pc:docMk/>
          <pc:sldMk cId="4036094420" sldId="275"/>
        </pc:sldMkLst>
        <pc:picChg chg="add mod">
          <ac:chgData name="Guest User" userId="" providerId="Windows Live" clId="Web-{08DB19E0-FAFB-CFC4-29FA-2432AC15C618}" dt="2025-06-02T18:11:38.293" v="5" actId="1076"/>
          <ac:picMkLst>
            <pc:docMk/>
            <pc:sldMk cId="4036094420" sldId="275"/>
            <ac:picMk id="3" creationId="{91FFB133-A5A0-64A3-9CA1-DB4E19C26FC2}"/>
          </ac:picMkLst>
        </pc:picChg>
      </pc:sldChg>
      <pc:sldChg chg="addSp modSp addAnim">
        <pc:chgData name="Guest User" userId="" providerId="Windows Live" clId="Web-{08DB19E0-FAFB-CFC4-29FA-2432AC15C618}" dt="2025-06-02T21:09:14.701" v="11" actId="1076"/>
        <pc:sldMkLst>
          <pc:docMk/>
          <pc:sldMk cId="1679051883" sldId="280"/>
        </pc:sldMkLst>
        <pc:picChg chg="add mod">
          <ac:chgData name="Guest User" userId="" providerId="Windows Live" clId="Web-{08DB19E0-FAFB-CFC4-29FA-2432AC15C618}" dt="2025-06-02T21:09:14.701" v="11" actId="1076"/>
          <ac:picMkLst>
            <pc:docMk/>
            <pc:sldMk cId="1679051883" sldId="280"/>
            <ac:picMk id="3" creationId="{313FEC4C-AF80-97DB-DEEE-FCB289AAD4B8}"/>
          </ac:picMkLst>
        </pc:picChg>
      </pc:sldChg>
      <pc:sldChg chg="addSp modSp addAnim">
        <pc:chgData name="Guest User" userId="" providerId="Windows Live" clId="Web-{08DB19E0-FAFB-CFC4-29FA-2432AC15C618}" dt="2025-06-02T21:15:01.368" v="15" actId="1076"/>
        <pc:sldMkLst>
          <pc:docMk/>
          <pc:sldMk cId="1744530117" sldId="281"/>
        </pc:sldMkLst>
        <pc:picChg chg="add mod">
          <ac:chgData name="Guest User" userId="" providerId="Windows Live" clId="Web-{08DB19E0-FAFB-CFC4-29FA-2432AC15C618}" dt="2025-06-02T21:15:01.368" v="15" actId="1076"/>
          <ac:picMkLst>
            <pc:docMk/>
            <pc:sldMk cId="1744530117" sldId="281"/>
            <ac:picMk id="3" creationId="{3676FCFB-F070-C9F8-B809-2C1124715B52}"/>
          </ac:picMkLst>
        </pc:picChg>
      </pc:sldChg>
      <pc:sldChg chg="addSp modSp addAnim">
        <pc:chgData name="Guest User" userId="" providerId="Windows Live" clId="Web-{08DB19E0-FAFB-CFC4-29FA-2432AC15C618}" dt="2025-06-02T21:05:49.319" v="7" actId="1076"/>
        <pc:sldMkLst>
          <pc:docMk/>
          <pc:sldMk cId="3062679644" sldId="282"/>
        </pc:sldMkLst>
        <pc:picChg chg="add mod">
          <ac:chgData name="Guest User" userId="" providerId="Windows Live" clId="Web-{08DB19E0-FAFB-CFC4-29FA-2432AC15C618}" dt="2025-06-02T21:05:49.319" v="7" actId="1076"/>
          <ac:picMkLst>
            <pc:docMk/>
            <pc:sldMk cId="3062679644" sldId="282"/>
            <ac:picMk id="3" creationId="{3B7D5AAF-1D06-7463-8796-97EFA607F3AA}"/>
          </ac:picMkLst>
        </pc:picChg>
      </pc:sldChg>
    </pc:docChg>
  </pc:docChgLst>
  <pc:docChgLst>
    <pc:chgData clId="Web-{24C7BB2F-6C59-13D4-CC5D-E5D57DB5AEF4}"/>
    <pc:docChg chg="modSld">
      <pc:chgData name="" userId="" providerId="" clId="Web-{24C7BB2F-6C59-13D4-CC5D-E5D57DB5AEF4}" dt="2025-05-30T20:21:57.863" v="1" actId="20577"/>
      <pc:docMkLst>
        <pc:docMk/>
      </pc:docMkLst>
      <pc:sldChg chg="modSp">
        <pc:chgData name="" userId="" providerId="" clId="Web-{24C7BB2F-6C59-13D4-CC5D-E5D57DB5AEF4}" dt="2025-05-30T20:21:57.863" v="1" actId="20577"/>
        <pc:sldMkLst>
          <pc:docMk/>
          <pc:sldMk cId="0" sldId="256"/>
        </pc:sldMkLst>
        <pc:spChg chg="mod">
          <ac:chgData name="" userId="" providerId="" clId="Web-{24C7BB2F-6C59-13D4-CC5D-E5D57DB5AEF4}" dt="2025-05-30T20:21:57.863" v="1" actId="20577"/>
          <ac:spMkLst>
            <pc:docMk/>
            <pc:sldMk cId="0" sldId="256"/>
            <ac:spMk id="3" creationId="{00000000-0000-0000-0000-000000000000}"/>
          </ac:spMkLst>
        </pc:spChg>
      </pc:sldChg>
    </pc:docChg>
  </pc:docChgLst>
  <pc:docChgLst>
    <pc:chgData name="Ana Loureiro" userId="99614dcfed6654e7" providerId="Windows Live" clId="Web-{64945B94-7455-9D30-188E-B2017660F3A4}"/>
    <pc:docChg chg="addSld delSld modSld">
      <pc:chgData name="Ana Loureiro" userId="99614dcfed6654e7" providerId="Windows Live" clId="Web-{64945B94-7455-9D30-188E-B2017660F3A4}" dt="2025-05-30T23:35:05.182" v="419" actId="20577"/>
      <pc:docMkLst>
        <pc:docMk/>
      </pc:docMkLst>
      <pc:sldChg chg="addSp modSp">
        <pc:chgData name="Ana Loureiro" userId="99614dcfed6654e7" providerId="Windows Live" clId="Web-{64945B94-7455-9D30-188E-B2017660F3A4}" dt="2025-05-30T23:35:05.182" v="419" actId="20577"/>
        <pc:sldMkLst>
          <pc:docMk/>
          <pc:sldMk cId="0" sldId="258"/>
        </pc:sldMkLst>
        <pc:spChg chg="mod">
          <ac:chgData name="Ana Loureiro" userId="99614dcfed6654e7" providerId="Windows Live" clId="Web-{64945B94-7455-9D30-188E-B2017660F3A4}" dt="2025-05-30T23:34:33.432" v="395" actId="1076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33.448" v="396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33.463" v="397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25.916" v="389" actId="107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25.916" v="390" actId="1076"/>
          <ac:spMkLst>
            <pc:docMk/>
            <pc:sldMk cId="0" sldId="258"/>
            <ac:spMk id="20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25.932" v="391" actId="1076"/>
          <ac:spMkLst>
            <pc:docMk/>
            <pc:sldMk cId="0" sldId="258"/>
            <ac:spMk id="21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42.213" v="398" actId="1076"/>
          <ac:spMkLst>
            <pc:docMk/>
            <pc:sldMk cId="0" sldId="258"/>
            <ac:spMk id="22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42.229" v="399" actId="1076"/>
          <ac:spMkLst>
            <pc:docMk/>
            <pc:sldMk cId="0" sldId="258"/>
            <ac:spMk id="23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3:34:42.244" v="400" actId="1076"/>
          <ac:spMkLst>
            <pc:docMk/>
            <pc:sldMk cId="0" sldId="258"/>
            <ac:spMk id="24" creationId="{00000000-0000-0000-0000-000000000000}"/>
          </ac:spMkLst>
        </pc:spChg>
        <pc:spChg chg="add mod">
          <ac:chgData name="Ana Loureiro" userId="99614dcfed6654e7" providerId="Windows Live" clId="Web-{64945B94-7455-9D30-188E-B2017660F3A4}" dt="2025-05-30T23:35:01.354" v="410" actId="20577"/>
          <ac:spMkLst>
            <pc:docMk/>
            <pc:sldMk cId="0" sldId="258"/>
            <ac:spMk id="25" creationId="{38DF403A-FC74-5089-9619-6526BBB03DCF}"/>
          </ac:spMkLst>
        </pc:spChg>
        <pc:spChg chg="add mod">
          <ac:chgData name="Ana Loureiro" userId="99614dcfed6654e7" providerId="Windows Live" clId="Web-{64945B94-7455-9D30-188E-B2017660F3A4}" dt="2025-05-30T23:34:53.197" v="405" actId="1076"/>
          <ac:spMkLst>
            <pc:docMk/>
            <pc:sldMk cId="0" sldId="258"/>
            <ac:spMk id="26" creationId="{E7015472-847E-CB3A-D54E-6299DC1555C5}"/>
          </ac:spMkLst>
        </pc:spChg>
        <pc:spChg chg="add mod">
          <ac:chgData name="Ana Loureiro" userId="99614dcfed6654e7" providerId="Windows Live" clId="Web-{64945B94-7455-9D30-188E-B2017660F3A4}" dt="2025-05-30T23:35:05.182" v="419" actId="20577"/>
          <ac:spMkLst>
            <pc:docMk/>
            <pc:sldMk cId="0" sldId="258"/>
            <ac:spMk id="27" creationId="{E26414B2-675E-EB7A-4567-A5BB3E45A760}"/>
          </ac:spMkLst>
        </pc:spChg>
      </pc:sldChg>
      <pc:sldChg chg="delSp modSp">
        <pc:chgData name="Ana Loureiro" userId="99614dcfed6654e7" providerId="Windows Live" clId="Web-{64945B94-7455-9D30-188E-B2017660F3A4}" dt="2025-05-30T20:47:17.557" v="9" actId="1076"/>
        <pc:sldMkLst>
          <pc:docMk/>
          <pc:sldMk cId="0" sldId="260"/>
        </pc:sldMkLst>
        <pc:spChg chg="mod">
          <ac:chgData name="Ana Loureiro" userId="99614dcfed6654e7" providerId="Windows Live" clId="Web-{64945B94-7455-9D30-188E-B2017660F3A4}" dt="2025-05-30T20:47:17.557" v="9" actId="1076"/>
          <ac:spMkLst>
            <pc:docMk/>
            <pc:sldMk cId="0" sldId="260"/>
            <ac:spMk id="3" creationId="{00000000-0000-0000-0000-000000000000}"/>
          </ac:spMkLst>
        </pc:spChg>
        <pc:spChg chg="del mod">
          <ac:chgData name="Ana Loureiro" userId="99614dcfed6654e7" providerId="Windows Live" clId="Web-{64945B94-7455-9D30-188E-B2017660F3A4}" dt="2025-05-30T20:47:13.635" v="8"/>
          <ac:spMkLst>
            <pc:docMk/>
            <pc:sldMk cId="0" sldId="260"/>
            <ac:spMk id="6" creationId="{6BC9ECD9-3BE6-74F2-5C6E-C13BFD42AED1}"/>
          </ac:spMkLst>
        </pc:spChg>
      </pc:sldChg>
      <pc:sldChg chg="del">
        <pc:chgData name="Ana Loureiro" userId="99614dcfed6654e7" providerId="Windows Live" clId="Web-{64945B94-7455-9D30-188E-B2017660F3A4}" dt="2025-05-30T21:14:37.706" v="14"/>
        <pc:sldMkLst>
          <pc:docMk/>
          <pc:sldMk cId="0" sldId="261"/>
        </pc:sldMkLst>
      </pc:sldChg>
      <pc:sldChg chg="addSp delSp modSp add del">
        <pc:chgData name="Ana Loureiro" userId="99614dcfed6654e7" providerId="Windows Live" clId="Web-{64945B94-7455-9D30-188E-B2017660F3A4}" dt="2025-05-30T21:16:34.473" v="32"/>
        <pc:sldMkLst>
          <pc:docMk/>
          <pc:sldMk cId="0" sldId="263"/>
        </pc:sldMkLst>
        <pc:picChg chg="add del mod">
          <ac:chgData name="Ana Loureiro" userId="99614dcfed6654e7" providerId="Windows Live" clId="Web-{64945B94-7455-9D30-188E-B2017660F3A4}" dt="2025-05-30T21:10:37.514" v="11"/>
          <ac:picMkLst>
            <pc:docMk/>
            <pc:sldMk cId="0" sldId="263"/>
            <ac:picMk id="6" creationId="{75861385-A60C-B61A-872B-555FADADBE65}"/>
          </ac:picMkLst>
        </pc:picChg>
      </pc:sldChg>
      <pc:sldChg chg="del">
        <pc:chgData name="Ana Loureiro" userId="99614dcfed6654e7" providerId="Windows Live" clId="Web-{64945B94-7455-9D30-188E-B2017660F3A4}" dt="2025-05-30T23:05:00.792" v="191"/>
        <pc:sldMkLst>
          <pc:docMk/>
          <pc:sldMk cId="0" sldId="264"/>
        </pc:sldMkLst>
      </pc:sldChg>
      <pc:sldChg chg="del">
        <pc:chgData name="Ana Loureiro" userId="99614dcfed6654e7" providerId="Windows Live" clId="Web-{64945B94-7455-9D30-188E-B2017660F3A4}" dt="2025-05-30T23:03:25.012" v="190"/>
        <pc:sldMkLst>
          <pc:docMk/>
          <pc:sldMk cId="0" sldId="265"/>
        </pc:sldMkLst>
      </pc:sldChg>
      <pc:sldChg chg="addSp delSp modSp">
        <pc:chgData name="Ana Loureiro" userId="99614dcfed6654e7" providerId="Windows Live" clId="Web-{64945B94-7455-9D30-188E-B2017660F3A4}" dt="2025-05-30T23:11:46.351" v="248" actId="1076"/>
        <pc:sldMkLst>
          <pc:docMk/>
          <pc:sldMk cId="0" sldId="266"/>
        </pc:sldMkLst>
        <pc:spChg chg="del mod">
          <ac:chgData name="Ana Loureiro" userId="99614dcfed6654e7" providerId="Windows Live" clId="Web-{64945B94-7455-9D30-188E-B2017660F3A4}" dt="2025-05-30T23:11:42.867" v="246"/>
          <ac:spMkLst>
            <pc:docMk/>
            <pc:sldMk cId="0" sldId="266"/>
            <ac:spMk id="3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2:50:04.504" v="89" actId="14100"/>
          <ac:spMkLst>
            <pc:docMk/>
            <pc:sldMk cId="0" sldId="266"/>
            <ac:spMk id="5" creationId="{00000000-0000-0000-0000-000000000000}"/>
          </ac:spMkLst>
        </pc:spChg>
        <pc:spChg chg="mod">
          <ac:chgData name="Ana Loureiro" userId="99614dcfed6654e7" providerId="Windows Live" clId="Web-{64945B94-7455-9D30-188E-B2017660F3A4}" dt="2025-05-30T22:49:58.426" v="88" actId="1076"/>
          <ac:spMkLst>
            <pc:docMk/>
            <pc:sldMk cId="0" sldId="266"/>
            <ac:spMk id="6" creationId="{00000000-0000-0000-0000-000000000000}"/>
          </ac:spMkLst>
        </pc:spChg>
        <pc:spChg chg="add del mod">
          <ac:chgData name="Ana Loureiro" userId="99614dcfed6654e7" providerId="Windows Live" clId="Web-{64945B94-7455-9D30-188E-B2017660F3A4}" dt="2025-05-30T22:51:06.191" v="115"/>
          <ac:spMkLst>
            <pc:docMk/>
            <pc:sldMk cId="0" sldId="266"/>
            <ac:spMk id="7" creationId="{570DBAE0-519D-40EF-B9C1-42DA86D747C3}"/>
          </ac:spMkLst>
        </pc:spChg>
        <pc:spChg chg="add mod">
          <ac:chgData name="Ana Loureiro" userId="99614dcfed6654e7" providerId="Windows Live" clId="Web-{64945B94-7455-9D30-188E-B2017660F3A4}" dt="2025-05-30T22:54:04.298" v="181" actId="1076"/>
          <ac:spMkLst>
            <pc:docMk/>
            <pc:sldMk cId="0" sldId="266"/>
            <ac:spMk id="9" creationId="{3B6E513A-FD7F-FD56-AC5D-D3A16590B0AB}"/>
          </ac:spMkLst>
        </pc:spChg>
        <pc:spChg chg="add mod">
          <ac:chgData name="Ana Loureiro" userId="99614dcfed6654e7" providerId="Windows Live" clId="Web-{64945B94-7455-9D30-188E-B2017660F3A4}" dt="2025-05-30T22:54:25.783" v="189" actId="20577"/>
          <ac:spMkLst>
            <pc:docMk/>
            <pc:sldMk cId="0" sldId="266"/>
            <ac:spMk id="10" creationId="{C31F7DEB-BD32-3364-FD4D-74C0B04E0A57}"/>
          </ac:spMkLst>
        </pc:spChg>
        <pc:picChg chg="add mod">
          <ac:chgData name="Ana Loureiro" userId="99614dcfed6654e7" providerId="Windows Live" clId="Web-{64945B94-7455-9D30-188E-B2017660F3A4}" dt="2025-05-30T23:11:46.351" v="248" actId="1076"/>
          <ac:picMkLst>
            <pc:docMk/>
            <pc:sldMk cId="0" sldId="266"/>
            <ac:picMk id="11" creationId="{528E913F-8B52-3356-5829-9831EE3D7444}"/>
          </ac:picMkLst>
        </pc:picChg>
      </pc:sldChg>
      <pc:sldChg chg="new del">
        <pc:chgData name="Ana Loureiro" userId="99614dcfed6654e7" providerId="Windows Live" clId="Web-{64945B94-7455-9D30-188E-B2017660F3A4}" dt="2025-05-30T20:45:18.349" v="1"/>
        <pc:sldMkLst>
          <pc:docMk/>
          <pc:sldMk cId="980205993" sldId="267"/>
        </pc:sldMkLst>
      </pc:sldChg>
      <pc:sldChg chg="add">
        <pc:chgData name="Ana Loureiro" userId="99614dcfed6654e7" providerId="Windows Live" clId="Web-{64945B94-7455-9D30-188E-B2017660F3A4}" dt="2025-05-30T21:14:11.081" v="12"/>
        <pc:sldMkLst>
          <pc:docMk/>
          <pc:sldMk cId="2388979834" sldId="267"/>
        </pc:sldMkLst>
      </pc:sldChg>
      <pc:sldChg chg="add">
        <pc:chgData name="Ana Loureiro" userId="99614dcfed6654e7" providerId="Windows Live" clId="Web-{64945B94-7455-9D30-188E-B2017660F3A4}" dt="2025-05-30T21:14:31.394" v="13"/>
        <pc:sldMkLst>
          <pc:docMk/>
          <pc:sldMk cId="2123810499" sldId="268"/>
        </pc:sldMkLst>
      </pc:sldChg>
      <pc:sldChg chg="add del">
        <pc:chgData name="Ana Loureiro" userId="99614dcfed6654e7" providerId="Windows Live" clId="Web-{64945B94-7455-9D30-188E-B2017660F3A4}" dt="2025-05-30T21:16:10.098" v="27"/>
        <pc:sldMkLst>
          <pc:docMk/>
          <pc:sldMk cId="751232372" sldId="269"/>
        </pc:sldMkLst>
      </pc:sldChg>
      <pc:sldChg chg="add del">
        <pc:chgData name="Ana Loureiro" userId="99614dcfed6654e7" providerId="Windows Live" clId="Web-{64945B94-7455-9D30-188E-B2017660F3A4}" dt="2025-05-30T21:16:15.660" v="28"/>
        <pc:sldMkLst>
          <pc:docMk/>
          <pc:sldMk cId="1255095239" sldId="270"/>
        </pc:sldMkLst>
      </pc:sldChg>
      <pc:sldChg chg="add del">
        <pc:chgData name="Ana Loureiro" userId="99614dcfed6654e7" providerId="Windows Live" clId="Web-{64945B94-7455-9D30-188E-B2017660F3A4}" dt="2025-05-30T21:16:20.254" v="29"/>
        <pc:sldMkLst>
          <pc:docMk/>
          <pc:sldMk cId="3172404943" sldId="271"/>
        </pc:sldMkLst>
      </pc:sldChg>
      <pc:sldChg chg="add del">
        <pc:chgData name="Ana Loureiro" userId="99614dcfed6654e7" providerId="Windows Live" clId="Web-{64945B94-7455-9D30-188E-B2017660F3A4}" dt="2025-05-30T21:16:25.832" v="30"/>
        <pc:sldMkLst>
          <pc:docMk/>
          <pc:sldMk cId="2544992683" sldId="272"/>
        </pc:sldMkLst>
      </pc:sldChg>
      <pc:sldChg chg="add del">
        <pc:chgData name="Ana Loureiro" userId="99614dcfed6654e7" providerId="Windows Live" clId="Web-{64945B94-7455-9D30-188E-B2017660F3A4}" dt="2025-05-30T21:16:00.473" v="22"/>
        <pc:sldMkLst>
          <pc:docMk/>
          <pc:sldMk cId="2361394544" sldId="273"/>
        </pc:sldMkLst>
      </pc:sldChg>
      <pc:sldChg chg="add">
        <pc:chgData name="Ana Loureiro" userId="99614dcfed6654e7" providerId="Windows Live" clId="Web-{64945B94-7455-9D30-188E-B2017660F3A4}" dt="2025-05-30T21:16:32.223" v="31"/>
        <pc:sldMkLst>
          <pc:docMk/>
          <pc:sldMk cId="3393851099" sldId="273"/>
        </pc:sldMkLst>
      </pc:sldChg>
      <pc:sldChg chg="add del">
        <pc:chgData name="Ana Loureiro" userId="99614dcfed6654e7" providerId="Windows Live" clId="Web-{64945B94-7455-9D30-188E-B2017660F3A4}" dt="2025-05-30T21:29:07.052" v="74"/>
        <pc:sldMkLst>
          <pc:docMk/>
          <pc:sldMk cId="2693981606" sldId="274"/>
        </pc:sldMkLst>
      </pc:sldChg>
      <pc:sldChg chg="addSp delSp modSp add replId modTransition addAnim delAnim modAnim">
        <pc:chgData name="Ana Loureiro" userId="99614dcfed6654e7" providerId="Windows Live" clId="Web-{64945B94-7455-9D30-188E-B2017660F3A4}" dt="2025-05-30T21:28:25.911" v="73"/>
        <pc:sldMkLst>
          <pc:docMk/>
          <pc:sldMk cId="4036094420" sldId="275"/>
        </pc:sldMkLst>
        <pc:spChg chg="del">
          <ac:chgData name="Ana Loureiro" userId="99614dcfed6654e7" providerId="Windows Live" clId="Web-{64945B94-7455-9D30-188E-B2017660F3A4}" dt="2025-05-30T21:21:54.258" v="41"/>
          <ac:spMkLst>
            <pc:docMk/>
            <pc:sldMk cId="4036094420" sldId="275"/>
            <ac:spMk id="3" creationId="{11DFB167-B8B2-2C71-DD6E-C94DAE70B863}"/>
          </ac:spMkLst>
        </pc:spChg>
        <pc:spChg chg="del">
          <ac:chgData name="Ana Loureiro" userId="99614dcfed6654e7" providerId="Windows Live" clId="Web-{64945B94-7455-9D30-188E-B2017660F3A4}" dt="2025-05-30T21:21:54.258" v="40"/>
          <ac:spMkLst>
            <pc:docMk/>
            <pc:sldMk cId="4036094420" sldId="275"/>
            <ac:spMk id="4" creationId="{4CEFB5B1-F26E-C299-8368-893FDCAF5B14}"/>
          </ac:spMkLst>
        </pc:spChg>
        <pc:spChg chg="mod">
          <ac:chgData name="Ana Loureiro" userId="99614dcfed6654e7" providerId="Windows Live" clId="Web-{64945B94-7455-9D30-188E-B2017660F3A4}" dt="2025-05-30T21:21:46.789" v="39" actId="20577"/>
          <ac:spMkLst>
            <pc:docMk/>
            <pc:sldMk cId="4036094420" sldId="275"/>
            <ac:spMk id="5" creationId="{3F6DAB46-6C67-2148-6E20-F7D27C10A8D9}"/>
          </ac:spMkLst>
        </pc:spChg>
        <pc:picChg chg="add mod">
          <ac:chgData name="Ana Loureiro" userId="99614dcfed6654e7" providerId="Windows Live" clId="Web-{64945B94-7455-9D30-188E-B2017660F3A4}" dt="2025-05-30T21:23:32.602" v="56" actId="1076"/>
          <ac:picMkLst>
            <pc:docMk/>
            <pc:sldMk cId="4036094420" sldId="275"/>
            <ac:picMk id="8" creationId="{D84061F8-A461-378A-5EE8-0C543A4AA78A}"/>
          </ac:picMkLst>
        </pc:picChg>
        <pc:picChg chg="add mod">
          <ac:chgData name="Ana Loureiro" userId="99614dcfed6654e7" providerId="Windows Live" clId="Web-{64945B94-7455-9D30-188E-B2017660F3A4}" dt="2025-05-30T21:23:32.727" v="57" actId="1076"/>
          <ac:picMkLst>
            <pc:docMk/>
            <pc:sldMk cId="4036094420" sldId="275"/>
            <ac:picMk id="10" creationId="{51D2C27B-2C4D-7244-384C-8B8A4E97FC51}"/>
          </ac:picMkLst>
        </pc:picChg>
        <pc:picChg chg="add mod">
          <ac:chgData name="Ana Loureiro" userId="99614dcfed6654e7" providerId="Windows Live" clId="Web-{64945B94-7455-9D30-188E-B2017660F3A4}" dt="2025-05-30T21:23:32.790" v="58" actId="1076"/>
          <ac:picMkLst>
            <pc:docMk/>
            <pc:sldMk cId="4036094420" sldId="275"/>
            <ac:picMk id="12" creationId="{0A107696-3587-BCD9-F207-282571B028E4}"/>
          </ac:picMkLst>
        </pc:picChg>
      </pc:sldChg>
      <pc:sldChg chg="modSp add replId">
        <pc:chgData name="Ana Loureiro" userId="99614dcfed6654e7" providerId="Windows Live" clId="Web-{64945B94-7455-9D30-188E-B2017660F3A4}" dt="2025-05-30T21:29:38.505" v="87" actId="20577"/>
        <pc:sldMkLst>
          <pc:docMk/>
          <pc:sldMk cId="3205290945" sldId="276"/>
        </pc:sldMkLst>
        <pc:spChg chg="mod">
          <ac:chgData name="Ana Loureiro" userId="99614dcfed6654e7" providerId="Windows Live" clId="Web-{64945B94-7455-9D30-188E-B2017660F3A4}" dt="2025-05-30T21:29:38.505" v="87" actId="20577"/>
          <ac:spMkLst>
            <pc:docMk/>
            <pc:sldMk cId="3205290945" sldId="276"/>
            <ac:spMk id="5" creationId="{D52E9D14-53D7-0F24-4EE6-28D7095AB857}"/>
          </ac:spMkLst>
        </pc:spChg>
      </pc:sldChg>
      <pc:sldChg chg="add del replId">
        <pc:chgData name="Ana Loureiro" userId="99614dcfed6654e7" providerId="Windows Live" clId="Web-{64945B94-7455-9D30-188E-B2017660F3A4}" dt="2025-05-30T22:50:35.691" v="91"/>
        <pc:sldMkLst>
          <pc:docMk/>
          <pc:sldMk cId="1294939376" sldId="277"/>
        </pc:sldMkLst>
      </pc:sldChg>
      <pc:sldChg chg="addSp delSp modSp add replId">
        <pc:chgData name="Ana Loureiro" userId="99614dcfed6654e7" providerId="Windows Live" clId="Web-{64945B94-7455-9D30-188E-B2017660F3A4}" dt="2025-05-30T23:26:36.202" v="365" actId="1076"/>
        <pc:sldMkLst>
          <pc:docMk/>
          <pc:sldMk cId="3208994699" sldId="277"/>
        </pc:sldMkLst>
        <pc:spChg chg="add del mod">
          <ac:chgData name="Ana Loureiro" userId="99614dcfed6654e7" providerId="Windows Live" clId="Web-{64945B94-7455-9D30-188E-B2017660F3A4}" dt="2025-05-30T23:26:33.405" v="364"/>
          <ac:spMkLst>
            <pc:docMk/>
            <pc:sldMk cId="3208994699" sldId="277"/>
            <ac:spMk id="5" creationId="{92D6FCEC-D9DA-4D27-546C-3CFFBAE0DF38}"/>
          </ac:spMkLst>
        </pc:spChg>
        <pc:spChg chg="add del mod">
          <ac:chgData name="Ana Loureiro" userId="99614dcfed6654e7" providerId="Windows Live" clId="Web-{64945B94-7455-9D30-188E-B2017660F3A4}" dt="2025-05-30T23:26:14.265" v="355"/>
          <ac:spMkLst>
            <pc:docMk/>
            <pc:sldMk cId="3208994699" sldId="277"/>
            <ac:spMk id="6" creationId="{1A997706-0067-DA98-C4FC-B0B16C9F3C73}"/>
          </ac:spMkLst>
        </pc:spChg>
        <pc:spChg chg="mod">
          <ac:chgData name="Ana Loureiro" userId="99614dcfed6654e7" providerId="Windows Live" clId="Web-{64945B94-7455-9D30-188E-B2017660F3A4}" dt="2025-05-30T23:23:39.657" v="277" actId="20577"/>
          <ac:spMkLst>
            <pc:docMk/>
            <pc:sldMk cId="3208994699" sldId="277"/>
            <ac:spMk id="7" creationId="{27067FFD-562B-6F8D-FA97-A8C61B5CE2C2}"/>
          </ac:spMkLst>
        </pc:spChg>
        <pc:spChg chg="add mod">
          <ac:chgData name="Ana Loureiro" userId="99614dcfed6654e7" providerId="Windows Live" clId="Web-{64945B94-7455-9D30-188E-B2017660F3A4}" dt="2025-05-30T23:26:36.202" v="365" actId="1076"/>
          <ac:spMkLst>
            <pc:docMk/>
            <pc:sldMk cId="3208994699" sldId="277"/>
            <ac:spMk id="10" creationId="{AC87AB39-FE2A-CF6A-6A8C-4AB67D6E84A9}"/>
          </ac:spMkLst>
        </pc:spChg>
        <pc:picChg chg="del">
          <ac:chgData name="Ana Loureiro" userId="99614dcfed6654e7" providerId="Windows Live" clId="Web-{64945B94-7455-9D30-188E-B2017660F3A4}" dt="2025-05-30T23:23:34.329" v="270"/>
          <ac:picMkLst>
            <pc:docMk/>
            <pc:sldMk cId="3208994699" sldId="277"/>
            <ac:picMk id="3" creationId="{68358C8C-F17E-9DEB-E880-4C5310204CC9}"/>
          </ac:picMkLst>
        </pc:picChg>
      </pc:sldChg>
      <pc:sldChg chg="addSp modSp add replId">
        <pc:chgData name="Ana Loureiro" userId="99614dcfed6654e7" providerId="Windows Live" clId="Web-{64945B94-7455-9D30-188E-B2017660F3A4}" dt="2025-05-30T23:27:08.921" v="377" actId="1076"/>
        <pc:sldMkLst>
          <pc:docMk/>
          <pc:sldMk cId="2980000732" sldId="278"/>
        </pc:sldMkLst>
        <pc:spChg chg="add mod">
          <ac:chgData name="Ana Loureiro" userId="99614dcfed6654e7" providerId="Windows Live" clId="Web-{64945B94-7455-9D30-188E-B2017660F3A4}" dt="2025-05-30T23:27:08.921" v="377" actId="1076"/>
          <ac:spMkLst>
            <pc:docMk/>
            <pc:sldMk cId="2980000732" sldId="278"/>
            <ac:spMk id="3" creationId="{F3B54A9B-2C2C-7139-D2B9-1AF168F82C8A}"/>
          </ac:spMkLst>
        </pc:spChg>
        <pc:spChg chg="mod">
          <ac:chgData name="Ana Loureiro" userId="99614dcfed6654e7" providerId="Windows Live" clId="Web-{64945B94-7455-9D30-188E-B2017660F3A4}" dt="2025-05-30T23:24:35.500" v="309" actId="20577"/>
          <ac:spMkLst>
            <pc:docMk/>
            <pc:sldMk cId="2980000732" sldId="278"/>
            <ac:spMk id="7" creationId="{C99887EC-1894-692C-ABFE-E032D6F11C7A}"/>
          </ac:spMkLst>
        </pc:spChg>
      </pc:sldChg>
      <pc:sldChg chg="addSp modSp add replId">
        <pc:chgData name="Ana Loureiro" userId="99614dcfed6654e7" providerId="Windows Live" clId="Web-{64945B94-7455-9D30-188E-B2017660F3A4}" dt="2025-05-30T23:27:32.280" v="385" actId="1076"/>
        <pc:sldMkLst>
          <pc:docMk/>
          <pc:sldMk cId="2721104084" sldId="279"/>
        </pc:sldMkLst>
        <pc:spChg chg="add mod">
          <ac:chgData name="Ana Loureiro" userId="99614dcfed6654e7" providerId="Windows Live" clId="Web-{64945B94-7455-9D30-188E-B2017660F3A4}" dt="2025-05-30T23:27:32.280" v="385" actId="1076"/>
          <ac:spMkLst>
            <pc:docMk/>
            <pc:sldMk cId="2721104084" sldId="279"/>
            <ac:spMk id="3" creationId="{E6D09C6E-5D62-7FC5-C2F8-102448002682}"/>
          </ac:spMkLst>
        </pc:spChg>
        <pc:spChg chg="mod">
          <ac:chgData name="Ana Loureiro" userId="99614dcfed6654e7" providerId="Windows Live" clId="Web-{64945B94-7455-9D30-188E-B2017660F3A4}" dt="2025-05-30T23:25:10.281" v="337" actId="20577"/>
          <ac:spMkLst>
            <pc:docMk/>
            <pc:sldMk cId="2721104084" sldId="279"/>
            <ac:spMk id="7" creationId="{20794541-FC4C-687A-897F-17CF27206592}"/>
          </ac:spMkLst>
        </pc:spChg>
      </pc:sldChg>
      <pc:sldMasterChg chg="addSldLayout">
        <pc:chgData name="Ana Loureiro" userId="99614dcfed6654e7" providerId="Windows Live" clId="Web-{64945B94-7455-9D30-188E-B2017660F3A4}" dt="2025-05-30T21:20:11.913" v="33"/>
        <pc:sldMasterMkLst>
          <pc:docMk/>
          <pc:sldMasterMk cId="0" sldId="2147483648"/>
        </pc:sldMasterMkLst>
        <pc:sldLayoutChg chg="add">
          <pc:chgData name="Ana Loureiro" userId="99614dcfed6654e7" providerId="Windows Live" clId="Web-{64945B94-7455-9D30-188E-B2017660F3A4}" dt="2025-05-30T21:20:11.913" v="33"/>
          <pc:sldLayoutMkLst>
            <pc:docMk/>
            <pc:sldMasterMk cId="0" sldId="2147483648"/>
            <pc:sldLayoutMk cId="3777744482" sldId="2147483660"/>
          </pc:sldLayoutMkLst>
        </pc:sldLayoutChg>
      </pc:sldMasterChg>
    </pc:docChg>
  </pc:docChgLst>
  <pc:docChgLst>
    <pc:chgData name="Utilizador Convidado" providerId="Windows Live" clId="Web-{E6D667EB-0D3F-A51C-D68B-83A0F8260BCD}"/>
    <pc:docChg chg="addSld delSld modSld">
      <pc:chgData name="Utilizador Convidado" userId="" providerId="Windows Live" clId="Web-{E6D667EB-0D3F-A51C-D68B-83A0F8260BCD}" dt="2025-06-02T23:11:58.058" v="5" actId="1076"/>
      <pc:docMkLst>
        <pc:docMk/>
      </pc:docMkLst>
      <pc:sldChg chg="modSp">
        <pc:chgData name="Utilizador Convidado" userId="" providerId="Windows Live" clId="Web-{E6D667EB-0D3F-A51C-D68B-83A0F8260BCD}" dt="2025-06-02T23:11:58.058" v="5" actId="1076"/>
        <pc:sldMkLst>
          <pc:docMk/>
          <pc:sldMk cId="3062679644" sldId="282"/>
        </pc:sldMkLst>
        <pc:picChg chg="mod">
          <ac:chgData name="Utilizador Convidado" userId="" providerId="Windows Live" clId="Web-{E6D667EB-0D3F-A51C-D68B-83A0F8260BCD}" dt="2025-06-02T23:11:58.058" v="5" actId="1076"/>
          <ac:picMkLst>
            <pc:docMk/>
            <pc:sldMk cId="3062679644" sldId="282"/>
            <ac:picMk id="3" creationId="{3B7D5AAF-1D06-7463-8796-97EFA607F3AA}"/>
          </ac:picMkLst>
        </pc:picChg>
      </pc:sldChg>
      <pc:sldChg chg="del">
        <pc:chgData name="Utilizador Convidado" userId="" providerId="Windows Live" clId="Web-{E6D667EB-0D3F-A51C-D68B-83A0F8260BCD}" dt="2025-06-02T22:56:07.009" v="4"/>
        <pc:sldMkLst>
          <pc:docMk/>
          <pc:sldMk cId="128992854" sldId="283"/>
        </pc:sldMkLst>
      </pc:sldChg>
      <pc:sldChg chg="new del">
        <pc:chgData name="Utilizador Convidado" userId="" providerId="Windows Live" clId="Web-{E6D667EB-0D3F-A51C-D68B-83A0F8260BCD}" dt="2025-06-02T22:47:22.864" v="1"/>
        <pc:sldMkLst>
          <pc:docMk/>
          <pc:sldMk cId="347094471" sldId="283"/>
        </pc:sldMkLst>
      </pc:sldChg>
      <pc:sldChg chg="new del">
        <pc:chgData name="Utilizador Convidado" userId="" providerId="Windows Live" clId="Web-{E6D667EB-0D3F-A51C-D68B-83A0F8260BCD}" dt="2025-06-02T22:47:51.241" v="3"/>
        <pc:sldMkLst>
          <pc:docMk/>
          <pc:sldMk cId="4070123140" sldId="283"/>
        </pc:sldMkLst>
      </pc:sldChg>
    </pc:docChg>
  </pc:docChgLst>
  <pc:docChgLst>
    <pc:chgData name="Utilizador Convidado" providerId="Windows Live" clId="Web-{019692A9-CC9B-C322-0685-CC298FB27D01}"/>
    <pc:docChg chg="modSld">
      <pc:chgData name="Utilizador Convidado" userId="" providerId="Windows Live" clId="Web-{019692A9-CC9B-C322-0685-CC298FB27D01}" dt="2025-06-02T20:49:23.481" v="11"/>
      <pc:docMkLst>
        <pc:docMk/>
      </pc:docMkLst>
      <pc:sldChg chg="delSp">
        <pc:chgData name="Utilizador Convidado" userId="" providerId="Windows Live" clId="Web-{019692A9-CC9B-C322-0685-CC298FB27D01}" dt="2025-06-02T20:49:23.481" v="11"/>
        <pc:sldMkLst>
          <pc:docMk/>
          <pc:sldMk cId="0" sldId="266"/>
        </pc:sldMkLst>
        <pc:spChg chg="del">
          <ac:chgData name="Utilizador Convidado" userId="" providerId="Windows Live" clId="Web-{019692A9-CC9B-C322-0685-CC298FB27D01}" dt="2025-06-02T20:49:23.481" v="11"/>
          <ac:spMkLst>
            <pc:docMk/>
            <pc:sldMk cId="0" sldId="266"/>
            <ac:spMk id="8" creationId="{9BD47F67-49C7-AD86-61E4-13EED5DC0918}"/>
          </ac:spMkLst>
        </pc:spChg>
      </pc:sldChg>
      <pc:sldChg chg="delSp">
        <pc:chgData name="Utilizador Convidado" userId="" providerId="Windows Live" clId="Web-{019692A9-CC9B-C322-0685-CC298FB27D01}" dt="2025-06-02T20:48:38.261" v="0"/>
        <pc:sldMkLst>
          <pc:docMk/>
          <pc:sldMk cId="2544992683" sldId="272"/>
        </pc:sldMkLst>
        <pc:spChg chg="del">
          <ac:chgData name="Utilizador Convidado" userId="" providerId="Windows Live" clId="Web-{019692A9-CC9B-C322-0685-CC298FB27D01}" dt="2025-06-02T20:48:38.261" v="0"/>
          <ac:spMkLst>
            <pc:docMk/>
            <pc:sldMk cId="2544992683" sldId="272"/>
            <ac:spMk id="6" creationId="{D715A05B-5B64-7697-C229-0A5F74E23DC1}"/>
          </ac:spMkLst>
        </pc:spChg>
      </pc:sldChg>
      <pc:sldChg chg="delSp">
        <pc:chgData name="Utilizador Convidado" userId="" providerId="Windows Live" clId="Web-{019692A9-CC9B-C322-0685-CC298FB27D01}" dt="2025-06-02T20:49:07.637" v="6"/>
        <pc:sldMkLst>
          <pc:docMk/>
          <pc:sldMk cId="3208994699" sldId="277"/>
        </pc:sldMkLst>
        <pc:spChg chg="del">
          <ac:chgData name="Utilizador Convidado" userId="" providerId="Windows Live" clId="Web-{019692A9-CC9B-C322-0685-CC298FB27D01}" dt="2025-06-02T20:49:07.637" v="6"/>
          <ac:spMkLst>
            <pc:docMk/>
            <pc:sldMk cId="3208994699" sldId="277"/>
            <ac:spMk id="3" creationId="{25B920D4-9D1D-C2E9-2449-ABD565C0A769}"/>
          </ac:spMkLst>
        </pc:spChg>
        <pc:spChg chg="del">
          <ac:chgData name="Utilizador Convidado" userId="" providerId="Windows Live" clId="Web-{019692A9-CC9B-C322-0685-CC298FB27D01}" dt="2025-06-02T20:49:03.887" v="5"/>
          <ac:spMkLst>
            <pc:docMk/>
            <pc:sldMk cId="3208994699" sldId="277"/>
            <ac:spMk id="5" creationId="{D30889CA-F773-FD82-ADD6-9D937AB76131}"/>
          </ac:spMkLst>
        </pc:spChg>
      </pc:sldChg>
      <pc:sldChg chg="delSp">
        <pc:chgData name="Utilizador Convidado" userId="" providerId="Windows Live" clId="Web-{019692A9-CC9B-C322-0685-CC298FB27D01}" dt="2025-06-02T20:49:13.199" v="8"/>
        <pc:sldMkLst>
          <pc:docMk/>
          <pc:sldMk cId="2980000732" sldId="278"/>
        </pc:sldMkLst>
        <pc:spChg chg="del">
          <ac:chgData name="Utilizador Convidado" userId="" providerId="Windows Live" clId="Web-{019692A9-CC9B-C322-0685-CC298FB27D01}" dt="2025-06-02T20:49:13.199" v="8"/>
          <ac:spMkLst>
            <pc:docMk/>
            <pc:sldMk cId="2980000732" sldId="278"/>
            <ac:spMk id="12" creationId="{CBE11A33-6F91-C99F-4757-FF192AE79A14}"/>
          </ac:spMkLst>
        </pc:spChg>
        <pc:spChg chg="del">
          <ac:chgData name="Utilizador Convidado" userId="" providerId="Windows Live" clId="Web-{019692A9-CC9B-C322-0685-CC298FB27D01}" dt="2025-06-02T20:49:11.871" v="7"/>
          <ac:spMkLst>
            <pc:docMk/>
            <pc:sldMk cId="2980000732" sldId="278"/>
            <ac:spMk id="14" creationId="{E661AC9D-16F9-3C6F-0C80-50B27B3247FF}"/>
          </ac:spMkLst>
        </pc:spChg>
      </pc:sldChg>
      <pc:sldChg chg="delSp">
        <pc:chgData name="Utilizador Convidado" userId="" providerId="Windows Live" clId="Web-{019692A9-CC9B-C322-0685-CC298FB27D01}" dt="2025-06-02T20:49:19.778" v="10"/>
        <pc:sldMkLst>
          <pc:docMk/>
          <pc:sldMk cId="2721104084" sldId="279"/>
        </pc:sldMkLst>
        <pc:spChg chg="del">
          <ac:chgData name="Utilizador Convidado" userId="" providerId="Windows Live" clId="Web-{019692A9-CC9B-C322-0685-CC298FB27D01}" dt="2025-06-02T20:49:19.778" v="10"/>
          <ac:spMkLst>
            <pc:docMk/>
            <pc:sldMk cId="2721104084" sldId="279"/>
            <ac:spMk id="10" creationId="{0B6C07EC-AA66-B767-2F2E-E3DD7BB228C9}"/>
          </ac:spMkLst>
        </pc:spChg>
        <pc:spChg chg="del">
          <ac:chgData name="Utilizador Convidado" userId="" providerId="Windows Live" clId="Web-{019692A9-CC9B-C322-0685-CC298FB27D01}" dt="2025-06-02T20:49:17.028" v="9"/>
          <ac:spMkLst>
            <pc:docMk/>
            <pc:sldMk cId="2721104084" sldId="279"/>
            <ac:spMk id="12" creationId="{DC4FD212-444E-5AB4-E1A6-C41133D65928}"/>
          </ac:spMkLst>
        </pc:spChg>
      </pc:sldChg>
      <pc:sldChg chg="delSp">
        <pc:chgData name="Utilizador Convidado" userId="" providerId="Windows Live" clId="Web-{019692A9-CC9B-C322-0685-CC298FB27D01}" dt="2025-06-02T20:48:52.386" v="2"/>
        <pc:sldMkLst>
          <pc:docMk/>
          <pc:sldMk cId="1679051883" sldId="280"/>
        </pc:sldMkLst>
        <pc:spChg chg="del">
          <ac:chgData name="Utilizador Convidado" userId="" providerId="Windows Live" clId="Web-{019692A9-CC9B-C322-0685-CC298FB27D01}" dt="2025-06-02T20:48:52.386" v="2"/>
          <ac:spMkLst>
            <pc:docMk/>
            <pc:sldMk cId="1679051883" sldId="280"/>
            <ac:spMk id="3" creationId="{B0D174C1-D90B-7279-D9B6-FD9ABA968351}"/>
          </ac:spMkLst>
        </pc:spChg>
        <pc:spChg chg="del">
          <ac:chgData name="Utilizador Convidado" userId="" providerId="Windows Live" clId="Web-{019692A9-CC9B-C322-0685-CC298FB27D01}" dt="2025-06-02T20:48:49.261" v="1"/>
          <ac:spMkLst>
            <pc:docMk/>
            <pc:sldMk cId="1679051883" sldId="280"/>
            <ac:spMk id="7" creationId="{BC5C7AD3-F128-CFEF-3D1A-558557652A53}"/>
          </ac:spMkLst>
        </pc:spChg>
      </pc:sldChg>
      <pc:sldChg chg="delSp">
        <pc:chgData name="Utilizador Convidado" userId="" providerId="Windows Live" clId="Web-{019692A9-CC9B-C322-0685-CC298FB27D01}" dt="2025-06-02T20:48:57.183" v="4"/>
        <pc:sldMkLst>
          <pc:docMk/>
          <pc:sldMk cId="1744530117" sldId="281"/>
        </pc:sldMkLst>
        <pc:spChg chg="del">
          <ac:chgData name="Utilizador Convidado" userId="" providerId="Windows Live" clId="Web-{019692A9-CC9B-C322-0685-CC298FB27D01}" dt="2025-06-02T20:48:57.183" v="4"/>
          <ac:spMkLst>
            <pc:docMk/>
            <pc:sldMk cId="1744530117" sldId="281"/>
            <ac:spMk id="3" creationId="{377D8511-4E61-492B-E8E4-00E3816BE814}"/>
          </ac:spMkLst>
        </pc:spChg>
        <pc:spChg chg="del">
          <ac:chgData name="Utilizador Convidado" userId="" providerId="Windows Live" clId="Web-{019692A9-CC9B-C322-0685-CC298FB27D01}" dt="2025-06-02T20:48:55.105" v="3"/>
          <ac:spMkLst>
            <pc:docMk/>
            <pc:sldMk cId="1744530117" sldId="281"/>
            <ac:spMk id="7" creationId="{006D0D06-1ED3-833C-C131-C73A4AB4B876}"/>
          </ac:spMkLst>
        </pc:spChg>
      </pc:sldChg>
    </pc:docChg>
  </pc:docChgLst>
  <pc:docChgLst>
    <pc:chgData name="Ana Loureiro" userId="99614dcfed6654e7" providerId="Windows Live" clId="Web-{39A6DEB6-BAA7-4F75-E3B6-E197BD2281ED}"/>
    <pc:docChg chg="modSld">
      <pc:chgData name="Ana Loureiro" userId="99614dcfed6654e7" providerId="Windows Live" clId="Web-{39A6DEB6-BAA7-4F75-E3B6-E197BD2281ED}" dt="2025-06-02T21:18:56.345" v="19"/>
      <pc:docMkLst>
        <pc:docMk/>
      </pc:docMkLst>
      <pc:sldChg chg="addSp delSp modSp">
        <pc:chgData name="Ana Loureiro" userId="99614dcfed6654e7" providerId="Windows Live" clId="Web-{39A6DEB6-BAA7-4F75-E3B6-E197BD2281ED}" dt="2025-06-02T21:18:56.345" v="19"/>
        <pc:sldMkLst>
          <pc:docMk/>
          <pc:sldMk cId="0" sldId="260"/>
        </pc:sldMkLst>
        <pc:spChg chg="del mod">
          <ac:chgData name="Ana Loureiro" userId="99614dcfed6654e7" providerId="Windows Live" clId="Web-{39A6DEB6-BAA7-4F75-E3B6-E197BD2281ED}" dt="2025-06-02T21:17:58.437" v="10"/>
          <ac:spMkLst>
            <pc:docMk/>
            <pc:sldMk cId="0" sldId="260"/>
            <ac:spMk id="3" creationId="{00000000-0000-0000-0000-000000000000}"/>
          </ac:spMkLst>
        </pc:spChg>
        <pc:picChg chg="add mod">
          <ac:chgData name="Ana Loureiro" userId="99614dcfed6654e7" providerId="Windows Live" clId="Web-{39A6DEB6-BAA7-4F75-E3B6-E197BD2281ED}" dt="2025-06-02T21:18:03.625" v="12" actId="1076"/>
          <ac:picMkLst>
            <pc:docMk/>
            <pc:sldMk cId="0" sldId="260"/>
            <ac:picMk id="5" creationId="{1927229F-9043-42CB-DD58-77BE3FB89F6C}"/>
          </ac:picMkLst>
        </pc:picChg>
        <pc:picChg chg="add mod ord modVis">
          <ac:chgData name="Ana Loureiro" userId="99614dcfed6654e7" providerId="Windows Live" clId="Web-{39A6DEB6-BAA7-4F75-E3B6-E197BD2281ED}" dt="2025-06-02T21:18:56.345" v="19"/>
          <ac:picMkLst>
            <pc:docMk/>
            <pc:sldMk cId="0" sldId="260"/>
            <ac:picMk id="6" creationId="{9872EFA8-6766-622C-50B8-1A1832C91646}"/>
          </ac:picMkLst>
        </pc:picChg>
      </pc:sldChg>
    </pc:docChg>
  </pc:docChgLst>
  <pc:docChgLst>
    <pc:chgData name="Utilizador Convidado" providerId="Windows Live" clId="Web-{95F7C1BB-C6F6-6926-011F-D1D39B2018C5}"/>
    <pc:docChg chg="addSld modSld">
      <pc:chgData name="Utilizador Convidado" userId="" providerId="Windows Live" clId="Web-{95F7C1BB-C6F6-6926-011F-D1D39B2018C5}" dt="2025-06-02T18:29:53.903" v="25" actId="20577"/>
      <pc:docMkLst>
        <pc:docMk/>
      </pc:docMkLst>
      <pc:sldChg chg="modSp">
        <pc:chgData name="Utilizador Convidado" userId="" providerId="Windows Live" clId="Web-{95F7C1BB-C6F6-6926-011F-D1D39B2018C5}" dt="2025-06-02T17:57:50.173" v="4" actId="1076"/>
        <pc:sldMkLst>
          <pc:docMk/>
          <pc:sldMk cId="751232372" sldId="269"/>
        </pc:sldMkLst>
        <pc:picChg chg="mod">
          <ac:chgData name="Utilizador Convidado" userId="" providerId="Windows Live" clId="Web-{95F7C1BB-C6F6-6926-011F-D1D39B2018C5}" dt="2025-06-02T17:57:50.173" v="4" actId="1076"/>
          <ac:picMkLst>
            <pc:docMk/>
            <pc:sldMk cId="751232372" sldId="269"/>
            <ac:picMk id="3" creationId="{0CF13527-BFF5-4A95-8E99-1B1D9A8A908B}"/>
          </ac:picMkLst>
        </pc:picChg>
      </pc:sldChg>
      <pc:sldChg chg="modSp">
        <pc:chgData name="Utilizador Convidado" userId="" providerId="Windows Live" clId="Web-{95F7C1BB-C6F6-6926-011F-D1D39B2018C5}" dt="2025-06-02T17:59:54.803" v="15" actId="1076"/>
        <pc:sldMkLst>
          <pc:docMk/>
          <pc:sldMk cId="3393851099" sldId="273"/>
        </pc:sldMkLst>
        <pc:spChg chg="mod">
          <ac:chgData name="Utilizador Convidado" userId="" providerId="Windows Live" clId="Web-{95F7C1BB-C6F6-6926-011F-D1D39B2018C5}" dt="2025-06-02T17:59:54.803" v="15" actId="1076"/>
          <ac:spMkLst>
            <pc:docMk/>
            <pc:sldMk cId="3393851099" sldId="273"/>
            <ac:spMk id="2" creationId="{00000000-0000-0000-0000-000000000000}"/>
          </ac:spMkLst>
        </pc:spChg>
        <pc:spChg chg="mod">
          <ac:chgData name="Utilizador Convidado" userId="" providerId="Windows Live" clId="Web-{95F7C1BB-C6F6-6926-011F-D1D39B2018C5}" dt="2025-06-02T17:58:47.863" v="5" actId="14100"/>
          <ac:spMkLst>
            <pc:docMk/>
            <pc:sldMk cId="3393851099" sldId="273"/>
            <ac:spMk id="3" creationId="{00000000-0000-0000-0000-000000000000}"/>
          </ac:spMkLst>
        </pc:spChg>
        <pc:picChg chg="mod">
          <ac:chgData name="Utilizador Convidado" userId="" providerId="Windows Live" clId="Web-{95F7C1BB-C6F6-6926-011F-D1D39B2018C5}" dt="2025-06-02T17:59:32.990" v="12" actId="14100"/>
          <ac:picMkLst>
            <pc:docMk/>
            <pc:sldMk cId="3393851099" sldId="273"/>
            <ac:picMk id="8" creationId="{2C6E8ED7-CE3B-85F8-D750-FE2ADF3F3ECE}"/>
          </ac:picMkLst>
        </pc:picChg>
        <pc:picChg chg="mod">
          <ac:chgData name="Utilizador Convidado" userId="" providerId="Windows Live" clId="Web-{95F7C1BB-C6F6-6926-011F-D1D39B2018C5}" dt="2025-06-02T17:59:41.193" v="14" actId="14100"/>
          <ac:picMkLst>
            <pc:docMk/>
            <pc:sldMk cId="3393851099" sldId="273"/>
            <ac:picMk id="9" creationId="{278EEB8D-AB8D-241D-000E-BB725B1ECA58}"/>
          </ac:picMkLst>
        </pc:picChg>
      </pc:sldChg>
      <pc:sldChg chg="modSp">
        <pc:chgData name="Utilizador Convidado" userId="" providerId="Windows Live" clId="Web-{95F7C1BB-C6F6-6926-011F-D1D39B2018C5}" dt="2025-06-02T18:29:53.903" v="25" actId="20577"/>
        <pc:sldMkLst>
          <pc:docMk/>
          <pc:sldMk cId="4036094420" sldId="275"/>
        </pc:sldMkLst>
        <pc:spChg chg="mod">
          <ac:chgData name="Utilizador Convidado" userId="" providerId="Windows Live" clId="Web-{95F7C1BB-C6F6-6926-011F-D1D39B2018C5}" dt="2025-06-02T18:29:53.903" v="25" actId="20577"/>
          <ac:spMkLst>
            <pc:docMk/>
            <pc:sldMk cId="4036094420" sldId="275"/>
            <ac:spMk id="5" creationId="{3F6DAB46-6C67-2148-6E20-F7D27C10A8D9}"/>
          </ac:spMkLst>
        </pc:spChg>
      </pc:sldChg>
      <pc:sldChg chg="delSp add replId delAnim">
        <pc:chgData name="Utilizador Convidado" userId="" providerId="Windows Live" clId="Web-{95F7C1BB-C6F6-6926-011F-D1D39B2018C5}" dt="2025-06-02T18:29:45.152" v="17"/>
        <pc:sldMkLst>
          <pc:docMk/>
          <pc:sldMk cId="3062679644" sldId="282"/>
        </pc:sldMkLst>
        <pc:picChg chg="del">
          <ac:chgData name="Utilizador Convidado" userId="" providerId="Windows Live" clId="Web-{95F7C1BB-C6F6-6926-011F-D1D39B2018C5}" dt="2025-06-02T18:29:45.152" v="17"/>
          <ac:picMkLst>
            <pc:docMk/>
            <pc:sldMk cId="3062679644" sldId="282"/>
            <ac:picMk id="3" creationId="{D2C9F15A-2A79-8618-ED91-E612FDE98F4F}"/>
          </ac:picMkLst>
        </pc:picChg>
      </pc:sldChg>
    </pc:docChg>
  </pc:docChgLst>
  <pc:docChgLst>
    <pc:chgData name="Utilizador Convidado" providerId="Windows Live" clId="Web-{13FD55D6-E1A4-059A-F7C1-53B819E255A8}"/>
    <pc:docChg chg="modSld sldOrd">
      <pc:chgData name="Utilizador Convidado" userId="" providerId="Windows Live" clId="Web-{13FD55D6-E1A4-059A-F7C1-53B819E255A8}" dt="2025-06-02T18:06:26.512" v="390"/>
      <pc:docMkLst>
        <pc:docMk/>
      </pc:docMkLst>
      <pc:sldChg chg="ord">
        <pc:chgData name="Utilizador Convidado" userId="" providerId="Windows Live" clId="Web-{13FD55D6-E1A4-059A-F7C1-53B819E255A8}" dt="2025-06-02T18:06:26.512" v="390"/>
        <pc:sldMkLst>
          <pc:docMk/>
          <pc:sldMk cId="1255095239" sldId="270"/>
        </pc:sldMkLst>
      </pc:sldChg>
      <pc:sldChg chg="modSp">
        <pc:chgData name="Utilizador Convidado" userId="" providerId="Windows Live" clId="Web-{13FD55D6-E1A4-059A-F7C1-53B819E255A8}" dt="2025-06-02T17:59:20.604" v="389" actId="1076"/>
        <pc:sldMkLst>
          <pc:docMk/>
          <pc:sldMk cId="3393851099" sldId="273"/>
        </pc:sldMkLst>
        <pc:picChg chg="mod">
          <ac:chgData name="Utilizador Convidado" userId="" providerId="Windows Live" clId="Web-{13FD55D6-E1A4-059A-F7C1-53B819E255A8}" dt="2025-06-02T17:59:19.448" v="387" actId="1076"/>
          <ac:picMkLst>
            <pc:docMk/>
            <pc:sldMk cId="3393851099" sldId="273"/>
            <ac:picMk id="7" creationId="{6DA0BA92-AA75-F07E-0662-B9F896A51044}"/>
          </ac:picMkLst>
        </pc:picChg>
        <pc:picChg chg="mod">
          <ac:chgData name="Utilizador Convidado" userId="" providerId="Windows Live" clId="Web-{13FD55D6-E1A4-059A-F7C1-53B819E255A8}" dt="2025-06-02T17:59:20.604" v="389" actId="1076"/>
          <ac:picMkLst>
            <pc:docMk/>
            <pc:sldMk cId="3393851099" sldId="273"/>
            <ac:picMk id="8" creationId="{2C6E8ED7-CE3B-85F8-D750-FE2ADF3F3ECE}"/>
          </ac:picMkLst>
        </pc:picChg>
        <pc:picChg chg="mod">
          <ac:chgData name="Utilizador Convidado" userId="" providerId="Windows Live" clId="Web-{13FD55D6-E1A4-059A-F7C1-53B819E255A8}" dt="2025-06-02T17:59:19.729" v="388" actId="1076"/>
          <ac:picMkLst>
            <pc:docMk/>
            <pc:sldMk cId="3393851099" sldId="273"/>
            <ac:picMk id="9" creationId="{278EEB8D-AB8D-241D-000E-BB725B1ECA58}"/>
          </ac:picMkLst>
        </pc:picChg>
      </pc:sldChg>
      <pc:sldChg chg="modSp">
        <pc:chgData name="Utilizador Convidado" userId="" providerId="Windows Live" clId="Web-{13FD55D6-E1A4-059A-F7C1-53B819E255A8}" dt="2025-06-02T17:47:34.653" v="383" actId="20577"/>
        <pc:sldMkLst>
          <pc:docMk/>
          <pc:sldMk cId="3208994699" sldId="277"/>
        </pc:sldMkLst>
        <pc:spChg chg="mod">
          <ac:chgData name="Utilizador Convidado" userId="" providerId="Windows Live" clId="Web-{13FD55D6-E1A4-059A-F7C1-53B819E255A8}" dt="2025-06-02T17:47:34.653" v="383" actId="20577"/>
          <ac:spMkLst>
            <pc:docMk/>
            <pc:sldMk cId="3208994699" sldId="277"/>
            <ac:spMk id="10" creationId="{AC87AB39-FE2A-CF6A-6A8C-4AB67D6E84A9}"/>
          </ac:spMkLst>
        </pc:spChg>
      </pc:sldChg>
    </pc:docChg>
  </pc:docChgLst>
  <pc:docChgLst>
    <pc:chgData name="Utilizador Convidado" providerId="Windows Live" clId="Web-{04849ADB-9464-B589-D449-4B7B0AD7AE3D}"/>
    <pc:docChg chg="addSld">
      <pc:chgData name="Utilizador Convidado" userId="" providerId="Windows Live" clId="Web-{04849ADB-9464-B589-D449-4B7B0AD7AE3D}" dt="2025-06-02T22:52:55.850" v="0"/>
      <pc:docMkLst>
        <pc:docMk/>
      </pc:docMkLst>
      <pc:sldChg chg="new">
        <pc:chgData name="Utilizador Convidado" userId="" providerId="Windows Live" clId="Web-{04849ADB-9464-B589-D449-4B7B0AD7AE3D}" dt="2025-06-02T22:52:55.850" v="0"/>
        <pc:sldMkLst>
          <pc:docMk/>
          <pc:sldMk cId="128992854" sldId="283"/>
        </pc:sldMkLst>
      </pc:sldChg>
    </pc:docChg>
  </pc:docChgLst>
  <pc:docChgLst>
    <pc:chgData name="Utilizador Convidado" providerId="Windows Live" clId="Web-{275B46B2-921C-9957-7175-82C7D9AD5235}"/>
    <pc:docChg chg="delSld modSld sldOrd">
      <pc:chgData name="Utilizador Convidado" userId="" providerId="Windows Live" clId="Web-{275B46B2-921C-9957-7175-82C7D9AD5235}" dt="2025-06-02T18:00:10.284" v="16" actId="1076"/>
      <pc:docMkLst>
        <pc:docMk/>
      </pc:docMkLst>
      <pc:sldChg chg="ord">
        <pc:chgData name="Utilizador Convidado" userId="" providerId="Windows Live" clId="Web-{275B46B2-921C-9957-7175-82C7D9AD5235}" dt="2025-06-02T17:35:53.654" v="0"/>
        <pc:sldMkLst>
          <pc:docMk/>
          <pc:sldMk cId="0" sldId="257"/>
        </pc:sldMkLst>
      </pc:sldChg>
      <pc:sldChg chg="del">
        <pc:chgData name="Utilizador Convidado" userId="" providerId="Windows Live" clId="Web-{275B46B2-921C-9957-7175-82C7D9AD5235}" dt="2025-06-02T17:39:21.677" v="1"/>
        <pc:sldMkLst>
          <pc:docMk/>
          <pc:sldMk cId="0" sldId="262"/>
        </pc:sldMkLst>
      </pc:sldChg>
      <pc:sldChg chg="modSp">
        <pc:chgData name="Utilizador Convidado" userId="" providerId="Windows Live" clId="Web-{275B46B2-921C-9957-7175-82C7D9AD5235}" dt="2025-06-02T17:39:30.459" v="12" actId="20577"/>
        <pc:sldMkLst>
          <pc:docMk/>
          <pc:sldMk cId="2388979834" sldId="267"/>
        </pc:sldMkLst>
        <pc:spChg chg="mod">
          <ac:chgData name="Utilizador Convidado" userId="" providerId="Windows Live" clId="Web-{275B46B2-921C-9957-7175-82C7D9AD5235}" dt="2025-06-02T17:39:30.459" v="12" actId="20577"/>
          <ac:spMkLst>
            <pc:docMk/>
            <pc:sldMk cId="2388979834" sldId="267"/>
            <ac:spMk id="7" creationId="{8E0EF9E7-F20C-67B0-AEC7-AFC1858AC687}"/>
          </ac:spMkLst>
        </pc:spChg>
      </pc:sldChg>
      <pc:sldChg chg="modSp">
        <pc:chgData name="Utilizador Convidado" userId="" providerId="Windows Live" clId="Web-{275B46B2-921C-9957-7175-82C7D9AD5235}" dt="2025-06-02T18:00:10.284" v="16" actId="1076"/>
        <pc:sldMkLst>
          <pc:docMk/>
          <pc:sldMk cId="3393851099" sldId="273"/>
        </pc:sldMkLst>
        <pc:spChg chg="mod">
          <ac:chgData name="Utilizador Convidado" userId="" providerId="Windows Live" clId="Web-{275B46B2-921C-9957-7175-82C7D9AD5235}" dt="2025-06-02T17:59:43.346" v="15" actId="14100"/>
          <ac:spMkLst>
            <pc:docMk/>
            <pc:sldMk cId="3393851099" sldId="273"/>
            <ac:spMk id="2" creationId="{00000000-0000-0000-0000-000000000000}"/>
          </ac:spMkLst>
        </pc:spChg>
        <pc:spChg chg="mod">
          <ac:chgData name="Utilizador Convidado" userId="" providerId="Windows Live" clId="Web-{275B46B2-921C-9957-7175-82C7D9AD5235}" dt="2025-06-02T18:00:10.284" v="16" actId="1076"/>
          <ac:spMkLst>
            <pc:docMk/>
            <pc:sldMk cId="3393851099" sldId="273"/>
            <ac:spMk id="4" creationId="{00000000-0000-0000-0000-000000000000}"/>
          </ac:spMkLst>
        </pc:spChg>
      </pc:sldChg>
    </pc:docChg>
  </pc:docChgLst>
  <pc:docChgLst>
    <pc:chgData name="Utilizador Convidado" providerId="Windows Live" clId="Web-{4414972F-013F-3088-99AF-710A257BA258}"/>
    <pc:docChg chg="modSld">
      <pc:chgData name="Utilizador Convidado" userId="" providerId="Windows Live" clId="Web-{4414972F-013F-3088-99AF-710A257BA258}" dt="2025-06-02T20:55:02.705" v="93" actId="20577"/>
      <pc:docMkLst>
        <pc:docMk/>
      </pc:docMkLst>
      <pc:sldChg chg="delSp">
        <pc:chgData name="Utilizador Convidado" userId="" providerId="Windows Live" clId="Web-{4414972F-013F-3088-99AF-710A257BA258}" dt="2025-06-02T20:49:44.040" v="20"/>
        <pc:sldMkLst>
          <pc:docMk/>
          <pc:sldMk cId="0" sldId="256"/>
        </pc:sldMkLst>
        <pc:spChg chg="del">
          <ac:chgData name="Utilizador Convidado" userId="" providerId="Windows Live" clId="Web-{4414972F-013F-3088-99AF-710A257BA258}" dt="2025-06-02T20:49:43.009" v="19"/>
          <ac:spMkLst>
            <pc:docMk/>
            <pc:sldMk cId="0" sldId="256"/>
            <ac:spMk id="7" creationId="{6EC5A6DD-C156-4F08-77D0-ADA812B7EEBC}"/>
          </ac:spMkLst>
        </pc:spChg>
        <pc:spChg chg="del">
          <ac:chgData name="Utilizador Convidado" userId="" providerId="Windows Live" clId="Web-{4414972F-013F-3088-99AF-710A257BA258}" dt="2025-06-02T20:49:44.040" v="20"/>
          <ac:spMkLst>
            <pc:docMk/>
            <pc:sldMk cId="0" sldId="256"/>
            <ac:spMk id="9" creationId="{389AB4A8-02DA-4093-53FA-399E992817A5}"/>
          </ac:spMkLst>
        </pc:spChg>
      </pc:sldChg>
      <pc:sldChg chg="delSp modSp">
        <pc:chgData name="Utilizador Convidado" userId="" providerId="Windows Live" clId="Web-{4414972F-013F-3088-99AF-710A257BA258}" dt="2025-06-02T20:50:57.199" v="29" actId="20577"/>
        <pc:sldMkLst>
          <pc:docMk/>
          <pc:sldMk cId="0" sldId="257"/>
        </pc:sldMkLst>
        <pc:spChg chg="del">
          <ac:chgData name="Utilizador Convidado" userId="" providerId="Windows Live" clId="Web-{4414972F-013F-3088-99AF-710A257BA258}" dt="2025-06-02T20:49:04.961" v="17"/>
          <ac:spMkLst>
            <pc:docMk/>
            <pc:sldMk cId="0" sldId="257"/>
            <ac:spMk id="5" creationId="{F417C8FC-CF9B-3D86-D723-5DEBBA86DBAD}"/>
          </ac:spMkLst>
        </pc:spChg>
        <pc:spChg chg="del">
          <ac:chgData name="Utilizador Convidado" userId="" providerId="Windows Live" clId="Web-{4414972F-013F-3088-99AF-710A257BA258}" dt="2025-06-02T20:49:02.492" v="16"/>
          <ac:spMkLst>
            <pc:docMk/>
            <pc:sldMk cId="0" sldId="257"/>
            <ac:spMk id="7" creationId="{A7A42699-5BE0-5E78-793B-3CD9007791C2}"/>
          </ac:spMkLst>
        </pc:spChg>
        <pc:spChg chg="mod">
          <ac:chgData name="Utilizador Convidado" userId="" providerId="Windows Live" clId="Web-{4414972F-013F-3088-99AF-710A257BA258}" dt="2025-06-02T20:50:57.199" v="29" actId="20577"/>
          <ac:spMkLst>
            <pc:docMk/>
            <pc:sldMk cId="0" sldId="257"/>
            <ac:spMk id="11" creationId="{A32B6685-42FB-4FC9-177C-C404E104FDC0}"/>
          </ac:spMkLst>
        </pc:spChg>
      </pc:sldChg>
      <pc:sldChg chg="delSp modSp">
        <pc:chgData name="Utilizador Convidado" userId="" providerId="Windows Live" clId="Web-{4414972F-013F-3088-99AF-710A257BA258}" dt="2025-06-02T20:50:52.058" v="28" actId="20577"/>
        <pc:sldMkLst>
          <pc:docMk/>
          <pc:sldMk cId="0" sldId="258"/>
        </pc:sldMkLst>
        <pc:spChg chg="del">
          <ac:chgData name="Utilizador Convidado" userId="" providerId="Windows Live" clId="Web-{4414972F-013F-3088-99AF-710A257BA258}" dt="2025-06-02T20:49:15.196" v="18"/>
          <ac:spMkLst>
            <pc:docMk/>
            <pc:sldMk cId="0" sldId="258"/>
            <ac:spMk id="37" creationId="{054EF497-7054-4314-64E0-636CDAA564ED}"/>
          </ac:spMkLst>
        </pc:spChg>
        <pc:spChg chg="mod">
          <ac:chgData name="Utilizador Convidado" userId="" providerId="Windows Live" clId="Web-{4414972F-013F-3088-99AF-710A257BA258}" dt="2025-06-02T20:50:52.058" v="28" actId="20577"/>
          <ac:spMkLst>
            <pc:docMk/>
            <pc:sldMk cId="0" sldId="258"/>
            <ac:spMk id="39" creationId="{980A4384-93A0-E43C-8311-6187F25204C9}"/>
          </ac:spMkLst>
        </pc:spChg>
      </pc:sldChg>
      <pc:sldChg chg="delSp modSp">
        <pc:chgData name="Utilizador Convidado" userId="" providerId="Windows Live" clId="Web-{4414972F-013F-3088-99AF-710A257BA258}" dt="2025-06-02T20:51:02.339" v="30" actId="20577"/>
        <pc:sldMkLst>
          <pc:docMk/>
          <pc:sldMk cId="0" sldId="259"/>
        </pc:sldMkLst>
        <pc:spChg chg="del">
          <ac:chgData name="Utilizador Convidado" userId="" providerId="Windows Live" clId="Web-{4414972F-013F-3088-99AF-710A257BA258}" dt="2025-06-02T20:48:58.820" v="15"/>
          <ac:spMkLst>
            <pc:docMk/>
            <pc:sldMk cId="0" sldId="259"/>
            <ac:spMk id="8" creationId="{C10E1F0C-68E9-28EA-40D2-3B03E380A068}"/>
          </ac:spMkLst>
        </pc:spChg>
        <pc:spChg chg="del">
          <ac:chgData name="Utilizador Convidado" userId="" providerId="Windows Live" clId="Web-{4414972F-013F-3088-99AF-710A257BA258}" dt="2025-06-02T20:48:56.867" v="14"/>
          <ac:spMkLst>
            <pc:docMk/>
            <pc:sldMk cId="0" sldId="259"/>
            <ac:spMk id="10" creationId="{02AF51E1-E893-B781-7EE1-D419BC0FB027}"/>
          </ac:spMkLst>
        </pc:spChg>
        <pc:spChg chg="mod">
          <ac:chgData name="Utilizador Convidado" userId="" providerId="Windows Live" clId="Web-{4414972F-013F-3088-99AF-710A257BA258}" dt="2025-06-02T20:51:02.339" v="30" actId="20577"/>
          <ac:spMkLst>
            <pc:docMk/>
            <pc:sldMk cId="0" sldId="259"/>
            <ac:spMk id="12" creationId="{427B33E3-552D-DCBD-91DE-66D63E4801F9}"/>
          </ac:spMkLst>
        </pc:spChg>
      </pc:sldChg>
      <pc:sldChg chg="delSp modSp">
        <pc:chgData name="Utilizador Convidado" userId="" providerId="Windows Live" clId="Web-{4414972F-013F-3088-99AF-710A257BA258}" dt="2025-06-02T20:51:07.121" v="31" actId="20577"/>
        <pc:sldMkLst>
          <pc:docMk/>
          <pc:sldMk cId="0" sldId="260"/>
        </pc:sldMkLst>
        <pc:spChg chg="del">
          <ac:chgData name="Utilizador Convidado" userId="" providerId="Windows Live" clId="Web-{4414972F-013F-3088-99AF-710A257BA258}" dt="2025-06-02T20:48:50.398" v="13"/>
          <ac:spMkLst>
            <pc:docMk/>
            <pc:sldMk cId="0" sldId="260"/>
            <ac:spMk id="8" creationId="{5D8B4513-CC40-29E9-8609-06976C0E8D39}"/>
          </ac:spMkLst>
        </pc:spChg>
        <pc:spChg chg="del">
          <ac:chgData name="Utilizador Convidado" userId="" providerId="Windows Live" clId="Web-{4414972F-013F-3088-99AF-710A257BA258}" dt="2025-06-02T20:48:49.383" v="12"/>
          <ac:spMkLst>
            <pc:docMk/>
            <pc:sldMk cId="0" sldId="260"/>
            <ac:spMk id="10" creationId="{214B7A3E-D274-FFC4-8977-996ED69D7595}"/>
          </ac:spMkLst>
        </pc:spChg>
        <pc:spChg chg="mod">
          <ac:chgData name="Utilizador Convidado" userId="" providerId="Windows Live" clId="Web-{4414972F-013F-3088-99AF-710A257BA258}" dt="2025-06-02T20:51:07.121" v="31" actId="20577"/>
          <ac:spMkLst>
            <pc:docMk/>
            <pc:sldMk cId="0" sldId="260"/>
            <ac:spMk id="12" creationId="{4A3F98C0-7BF4-07E2-6C96-42A995E9A48F}"/>
          </ac:spMkLst>
        </pc:spChg>
      </pc:sldChg>
      <pc:sldChg chg="delSp modSp">
        <pc:chgData name="Utilizador Convidado" userId="" providerId="Windows Live" clId="Web-{4414972F-013F-3088-99AF-710A257BA258}" dt="2025-06-02T20:55:02.705" v="93" actId="20577"/>
        <pc:sldMkLst>
          <pc:docMk/>
          <pc:sldMk cId="0" sldId="266"/>
        </pc:sldMkLst>
        <pc:spChg chg="mod">
          <ac:chgData name="Utilizador Convidado" userId="" providerId="Windows Live" clId="Web-{4414972F-013F-3088-99AF-710A257BA258}" dt="2025-06-02T20:55:02.705" v="93" actId="20577"/>
          <ac:spMkLst>
            <pc:docMk/>
            <pc:sldMk cId="0" sldId="266"/>
            <ac:spMk id="9" creationId="{3B6E513A-FD7F-FD56-AC5D-D3A16590B0AB}"/>
          </ac:spMkLst>
        </pc:spChg>
        <pc:spChg chg="del mod">
          <ac:chgData name="Utilizador Convidado" userId="" providerId="Windows Live" clId="Web-{4414972F-013F-3088-99AF-710A257BA258}" dt="2025-06-02T20:50:36.917" v="27"/>
          <ac:spMkLst>
            <pc:docMk/>
            <pc:sldMk cId="0" sldId="266"/>
            <ac:spMk id="13" creationId="{C28E983E-48CD-5160-02B0-C2D3904988C6}"/>
          </ac:spMkLst>
        </pc:spChg>
        <pc:spChg chg="mod">
          <ac:chgData name="Utilizador Convidado" userId="" providerId="Windows Live" clId="Web-{4414972F-013F-3088-99AF-710A257BA258}" dt="2025-06-02T20:52:25.467" v="48" actId="20577"/>
          <ac:spMkLst>
            <pc:docMk/>
            <pc:sldMk cId="0" sldId="266"/>
            <ac:spMk id="15" creationId="{C285779B-B0F9-AE70-C997-35B12CA87338}"/>
          </ac:spMkLst>
        </pc:spChg>
      </pc:sldChg>
      <pc:sldChg chg="delSp modSp">
        <pc:chgData name="Utilizador Convidado" userId="" providerId="Windows Live" clId="Web-{4414972F-013F-3088-99AF-710A257BA258}" dt="2025-06-02T20:51:18.058" v="33" actId="20577"/>
        <pc:sldMkLst>
          <pc:docMk/>
          <pc:sldMk cId="2388979834" sldId="267"/>
        </pc:sldMkLst>
        <pc:spChg chg="del">
          <ac:chgData name="Utilizador Convidado" userId="" providerId="Windows Live" clId="Web-{4414972F-013F-3088-99AF-710A257BA258}" dt="2025-06-02T20:48:38.414" v="9"/>
          <ac:spMkLst>
            <pc:docMk/>
            <pc:sldMk cId="2388979834" sldId="267"/>
            <ac:spMk id="3" creationId="{8DB17C56-0D72-09AA-C94E-5ABF1D6BA4AC}"/>
          </ac:spMkLst>
        </pc:spChg>
        <pc:spChg chg="del">
          <ac:chgData name="Utilizador Convidado" userId="" providerId="Windows Live" clId="Web-{4414972F-013F-3088-99AF-710A257BA258}" dt="2025-06-02T20:48:35.320" v="8"/>
          <ac:spMkLst>
            <pc:docMk/>
            <pc:sldMk cId="2388979834" sldId="267"/>
            <ac:spMk id="14" creationId="{79B25FF7-ABDB-ACE6-5E63-CD7A558E610D}"/>
          </ac:spMkLst>
        </pc:spChg>
        <pc:spChg chg="mod">
          <ac:chgData name="Utilizador Convidado" userId="" providerId="Windows Live" clId="Web-{4414972F-013F-3088-99AF-710A257BA258}" dt="2025-06-02T20:51:18.058" v="33" actId="20577"/>
          <ac:spMkLst>
            <pc:docMk/>
            <pc:sldMk cId="2388979834" sldId="267"/>
            <ac:spMk id="21" creationId="{E7EFB742-3552-C8A9-9B68-42CBCCD8F74C}"/>
          </ac:spMkLst>
        </pc:spChg>
      </pc:sldChg>
      <pc:sldChg chg="delSp modSp">
        <pc:chgData name="Utilizador Convidado" userId="" providerId="Windows Live" clId="Web-{4414972F-013F-3088-99AF-710A257BA258}" dt="2025-06-02T20:51:12.090" v="32" actId="20577"/>
        <pc:sldMkLst>
          <pc:docMk/>
          <pc:sldMk cId="2123810499" sldId="268"/>
        </pc:sldMkLst>
        <pc:spChg chg="del">
          <ac:chgData name="Utilizador Convidado" userId="" providerId="Windows Live" clId="Web-{4414972F-013F-3088-99AF-710A257BA258}" dt="2025-06-02T20:48:46.195" v="11"/>
          <ac:spMkLst>
            <pc:docMk/>
            <pc:sldMk cId="2123810499" sldId="268"/>
            <ac:spMk id="9" creationId="{3E6E8A7C-11DF-E75F-C159-5E3F921E875B}"/>
          </ac:spMkLst>
        </pc:spChg>
        <pc:spChg chg="del">
          <ac:chgData name="Utilizador Convidado" userId="" providerId="Windows Live" clId="Web-{4414972F-013F-3088-99AF-710A257BA258}" dt="2025-06-02T20:48:44.367" v="10"/>
          <ac:spMkLst>
            <pc:docMk/>
            <pc:sldMk cId="2123810499" sldId="268"/>
            <ac:spMk id="13" creationId="{6D5D2346-6256-C0E3-1453-F1AB60D84A1C}"/>
          </ac:spMkLst>
        </pc:spChg>
        <pc:spChg chg="mod">
          <ac:chgData name="Utilizador Convidado" userId="" providerId="Windows Live" clId="Web-{4414972F-013F-3088-99AF-710A257BA258}" dt="2025-06-02T20:51:12.090" v="32" actId="20577"/>
          <ac:spMkLst>
            <pc:docMk/>
            <pc:sldMk cId="2123810499" sldId="268"/>
            <ac:spMk id="17" creationId="{67639FBB-CF28-A862-26EF-9857678CC857}"/>
          </ac:spMkLst>
        </pc:spChg>
      </pc:sldChg>
      <pc:sldChg chg="delSp modSp">
        <pc:chgData name="Utilizador Convidado" userId="" providerId="Windows Live" clId="Web-{4414972F-013F-3088-99AF-710A257BA258}" dt="2025-06-02T20:51:26.699" v="35" actId="20577"/>
        <pc:sldMkLst>
          <pc:docMk/>
          <pc:sldMk cId="751232372" sldId="269"/>
        </pc:sldMkLst>
        <pc:spChg chg="del">
          <ac:chgData name="Utilizador Convidado" userId="" providerId="Windows Live" clId="Web-{4414972F-013F-3088-99AF-710A257BA258}" dt="2025-06-02T20:48:06.866" v="5"/>
          <ac:spMkLst>
            <pc:docMk/>
            <pc:sldMk cId="751232372" sldId="269"/>
            <ac:spMk id="4" creationId="{E51CB895-2E73-671E-1447-A66644FDA945}"/>
          </ac:spMkLst>
        </pc:spChg>
        <pc:spChg chg="del">
          <ac:chgData name="Utilizador Convidado" userId="" providerId="Windows Live" clId="Web-{4414972F-013F-3088-99AF-710A257BA258}" dt="2025-06-02T20:48:04.788" v="4"/>
          <ac:spMkLst>
            <pc:docMk/>
            <pc:sldMk cId="751232372" sldId="269"/>
            <ac:spMk id="6" creationId="{7DA3DE34-C3D3-4171-DF56-9EFCE763D6CC}"/>
          </ac:spMkLst>
        </pc:spChg>
        <pc:spChg chg="mod">
          <ac:chgData name="Utilizador Convidado" userId="" providerId="Windows Live" clId="Web-{4414972F-013F-3088-99AF-710A257BA258}" dt="2025-06-02T20:51:26.699" v="35" actId="20577"/>
          <ac:spMkLst>
            <pc:docMk/>
            <pc:sldMk cId="751232372" sldId="269"/>
            <ac:spMk id="10" creationId="{B2BA54BF-687E-EDB1-5783-B11AF913A9AC}"/>
          </ac:spMkLst>
        </pc:spChg>
      </pc:sldChg>
      <pc:sldChg chg="delSp modSp">
        <pc:chgData name="Utilizador Convidado" userId="" providerId="Windows Live" clId="Web-{4414972F-013F-3088-99AF-710A257BA258}" dt="2025-06-02T20:51:22.871" v="34" actId="20577"/>
        <pc:sldMkLst>
          <pc:docMk/>
          <pc:sldMk cId="1255095239" sldId="270"/>
        </pc:sldMkLst>
        <pc:spChg chg="del">
          <ac:chgData name="Utilizador Convidado" userId="" providerId="Windows Live" clId="Web-{4414972F-013F-3088-99AF-710A257BA258}" dt="2025-06-02T20:48:28.632" v="6"/>
          <ac:spMkLst>
            <pc:docMk/>
            <pc:sldMk cId="1255095239" sldId="270"/>
            <ac:spMk id="3" creationId="{9E04968C-64AC-7B67-8B4D-D54ED458D2B8}"/>
          </ac:spMkLst>
        </pc:spChg>
        <pc:spChg chg="del">
          <ac:chgData name="Utilizador Convidado" userId="" providerId="Windows Live" clId="Web-{4414972F-013F-3088-99AF-710A257BA258}" dt="2025-06-02T20:48:30.991" v="7"/>
          <ac:spMkLst>
            <pc:docMk/>
            <pc:sldMk cId="1255095239" sldId="270"/>
            <ac:spMk id="6" creationId="{E5124FF0-9941-F4BF-E54E-DCDAACD4A992}"/>
          </ac:spMkLst>
        </pc:spChg>
        <pc:spChg chg="mod">
          <ac:chgData name="Utilizador Convidado" userId="" providerId="Windows Live" clId="Web-{4414972F-013F-3088-99AF-710A257BA258}" dt="2025-06-02T20:51:22.871" v="34" actId="20577"/>
          <ac:spMkLst>
            <pc:docMk/>
            <pc:sldMk cId="1255095239" sldId="270"/>
            <ac:spMk id="10" creationId="{4449D005-15C9-445C-4E7A-C041B1C9C2F8}"/>
          </ac:spMkLst>
        </pc:spChg>
      </pc:sldChg>
      <pc:sldChg chg="delSp modSp">
        <pc:chgData name="Utilizador Convidado" userId="" providerId="Windows Live" clId="Web-{4414972F-013F-3088-99AF-710A257BA258}" dt="2025-06-02T20:51:31.574" v="36" actId="20577"/>
        <pc:sldMkLst>
          <pc:docMk/>
          <pc:sldMk cId="3172404943" sldId="271"/>
        </pc:sldMkLst>
        <pc:spChg chg="del">
          <ac:chgData name="Utilizador Convidado" userId="" providerId="Windows Live" clId="Web-{4414972F-013F-3088-99AF-710A257BA258}" dt="2025-06-02T20:48:00.084" v="3"/>
          <ac:spMkLst>
            <pc:docMk/>
            <pc:sldMk cId="3172404943" sldId="271"/>
            <ac:spMk id="4" creationId="{A4334655-1174-A3FD-A321-D1A27707CA24}"/>
          </ac:spMkLst>
        </pc:spChg>
        <pc:spChg chg="del">
          <ac:chgData name="Utilizador Convidado" userId="" providerId="Windows Live" clId="Web-{4414972F-013F-3088-99AF-710A257BA258}" dt="2025-06-02T20:47:59.100" v="2"/>
          <ac:spMkLst>
            <pc:docMk/>
            <pc:sldMk cId="3172404943" sldId="271"/>
            <ac:spMk id="6" creationId="{6B85C085-CACC-2EE3-9357-B0822FB0D62F}"/>
          </ac:spMkLst>
        </pc:spChg>
        <pc:spChg chg="mod">
          <ac:chgData name="Utilizador Convidado" userId="" providerId="Windows Live" clId="Web-{4414972F-013F-3088-99AF-710A257BA258}" dt="2025-06-02T20:51:31.574" v="36" actId="20577"/>
          <ac:spMkLst>
            <pc:docMk/>
            <pc:sldMk cId="3172404943" sldId="271"/>
            <ac:spMk id="10" creationId="{28C18BFC-7099-0663-DD4E-ABB77736C31C}"/>
          </ac:spMkLst>
        </pc:spChg>
      </pc:sldChg>
      <pc:sldChg chg="modSp">
        <pc:chgData name="Utilizador Convidado" userId="" providerId="Windows Live" clId="Web-{4414972F-013F-3088-99AF-710A257BA258}" dt="2025-06-02T20:51:38.887" v="38" actId="20577"/>
        <pc:sldMkLst>
          <pc:docMk/>
          <pc:sldMk cId="2544992683" sldId="272"/>
        </pc:sldMkLst>
        <pc:spChg chg="mod">
          <ac:chgData name="Utilizador Convidado" userId="" providerId="Windows Live" clId="Web-{4414972F-013F-3088-99AF-710A257BA258}" dt="2025-06-02T20:51:38.887" v="38" actId="20577"/>
          <ac:spMkLst>
            <pc:docMk/>
            <pc:sldMk cId="2544992683" sldId="272"/>
            <ac:spMk id="10" creationId="{04121F89-BF9A-32C2-BD6D-DA0210FF4052}"/>
          </ac:spMkLst>
        </pc:spChg>
      </pc:sldChg>
      <pc:sldChg chg="delSp modSp">
        <pc:chgData name="Utilizador Convidado" userId="" providerId="Windows Live" clId="Web-{4414972F-013F-3088-99AF-710A257BA258}" dt="2025-06-02T20:51:44.184" v="39" actId="20577"/>
        <pc:sldMkLst>
          <pc:docMk/>
          <pc:sldMk cId="3393851099" sldId="273"/>
        </pc:sldMkLst>
        <pc:spChg chg="del">
          <ac:chgData name="Utilizador Convidado" userId="" providerId="Windows Live" clId="Web-{4414972F-013F-3088-99AF-710A257BA258}" dt="2025-06-02T20:49:54.619" v="21"/>
          <ac:spMkLst>
            <pc:docMk/>
            <pc:sldMk cId="3393851099" sldId="273"/>
            <ac:spMk id="6" creationId="{BE4FB1F3-7665-3E4F-7A0E-B32CF7FB8209}"/>
          </ac:spMkLst>
        </pc:spChg>
        <pc:spChg chg="del mod">
          <ac:chgData name="Utilizador Convidado" userId="" providerId="Windows Live" clId="Web-{4414972F-013F-3088-99AF-710A257BA258}" dt="2025-06-02T20:49:59.934" v="23"/>
          <ac:spMkLst>
            <pc:docMk/>
            <pc:sldMk cId="3393851099" sldId="273"/>
            <ac:spMk id="11" creationId="{EA4C22E1-7469-40C6-DB0F-82FB294DE8F7}"/>
          </ac:spMkLst>
        </pc:spChg>
        <pc:spChg chg="mod">
          <ac:chgData name="Utilizador Convidado" userId="" providerId="Windows Live" clId="Web-{4414972F-013F-3088-99AF-710A257BA258}" dt="2025-06-02T20:51:44.184" v="39" actId="20577"/>
          <ac:spMkLst>
            <pc:docMk/>
            <pc:sldMk cId="3393851099" sldId="273"/>
            <ac:spMk id="13" creationId="{4342F898-0AB1-6E64-AE5C-8EF9A7F51420}"/>
          </ac:spMkLst>
        </pc:spChg>
      </pc:sldChg>
      <pc:sldChg chg="delSp modSp">
        <pc:chgData name="Utilizador Convidado" userId="" providerId="Windows Live" clId="Web-{4414972F-013F-3088-99AF-710A257BA258}" dt="2025-06-02T20:51:49.466" v="40" actId="20577"/>
        <pc:sldMkLst>
          <pc:docMk/>
          <pc:sldMk cId="4036094420" sldId="275"/>
        </pc:sldMkLst>
        <pc:spChg chg="del">
          <ac:chgData name="Utilizador Convidado" userId="" providerId="Windows Live" clId="Web-{4414972F-013F-3088-99AF-710A257BA258}" dt="2025-06-02T20:35:38.393" v="1"/>
          <ac:spMkLst>
            <pc:docMk/>
            <pc:sldMk cId="4036094420" sldId="275"/>
            <ac:spMk id="4" creationId="{9D49449C-9761-14BC-AC74-944D4F94BFE1}"/>
          </ac:spMkLst>
        </pc:spChg>
        <pc:spChg chg="del">
          <ac:chgData name="Utilizador Convidado" userId="" providerId="Windows Live" clId="Web-{4414972F-013F-3088-99AF-710A257BA258}" dt="2025-06-02T20:35:36.455" v="0"/>
          <ac:spMkLst>
            <pc:docMk/>
            <pc:sldMk cId="4036094420" sldId="275"/>
            <ac:spMk id="8" creationId="{8FC5F227-AF67-722E-8623-865351605A4F}"/>
          </ac:spMkLst>
        </pc:spChg>
        <pc:spChg chg="mod">
          <ac:chgData name="Utilizador Convidado" userId="" providerId="Windows Live" clId="Web-{4414972F-013F-3088-99AF-710A257BA258}" dt="2025-06-02T20:51:49.466" v="40" actId="20577"/>
          <ac:spMkLst>
            <pc:docMk/>
            <pc:sldMk cId="4036094420" sldId="275"/>
            <ac:spMk id="10" creationId="{0317A71C-2DF4-FFC6-1302-8577FB06F6FA}"/>
          </ac:spMkLst>
        </pc:spChg>
      </pc:sldChg>
      <pc:sldChg chg="modSp">
        <pc:chgData name="Utilizador Convidado" userId="" providerId="Windows Live" clId="Web-{4414972F-013F-3088-99AF-710A257BA258}" dt="2025-06-02T20:52:10.872" v="44" actId="20577"/>
        <pc:sldMkLst>
          <pc:docMk/>
          <pc:sldMk cId="3208994699" sldId="277"/>
        </pc:sldMkLst>
        <pc:spChg chg="mod">
          <ac:chgData name="Utilizador Convidado" userId="" providerId="Windows Live" clId="Web-{4414972F-013F-3088-99AF-710A257BA258}" dt="2025-06-02T20:52:10.872" v="44" actId="20577"/>
          <ac:spMkLst>
            <pc:docMk/>
            <pc:sldMk cId="3208994699" sldId="277"/>
            <ac:spMk id="9" creationId="{2CBA5464-54AC-F5D7-0828-7D2E694B3EDD}"/>
          </ac:spMkLst>
        </pc:spChg>
      </pc:sldChg>
      <pc:sldChg chg="modSp">
        <pc:chgData name="Utilizador Convidado" userId="" providerId="Windows Live" clId="Web-{4414972F-013F-3088-99AF-710A257BA258}" dt="2025-06-02T20:52:15.513" v="45" actId="20577"/>
        <pc:sldMkLst>
          <pc:docMk/>
          <pc:sldMk cId="2980000732" sldId="278"/>
        </pc:sldMkLst>
        <pc:spChg chg="mod">
          <ac:chgData name="Utilizador Convidado" userId="" providerId="Windows Live" clId="Web-{4414972F-013F-3088-99AF-710A257BA258}" dt="2025-06-02T20:52:15.513" v="45" actId="20577"/>
          <ac:spMkLst>
            <pc:docMk/>
            <pc:sldMk cId="2980000732" sldId="278"/>
            <ac:spMk id="16" creationId="{AA0AC2A0-21B6-0C20-DF1C-115430AF4B10}"/>
          </ac:spMkLst>
        </pc:spChg>
      </pc:sldChg>
      <pc:sldChg chg="modSp">
        <pc:chgData name="Utilizador Convidado" userId="" providerId="Windows Live" clId="Web-{4414972F-013F-3088-99AF-710A257BA258}" dt="2025-06-02T20:52:20.638" v="46" actId="20577"/>
        <pc:sldMkLst>
          <pc:docMk/>
          <pc:sldMk cId="2721104084" sldId="279"/>
        </pc:sldMkLst>
        <pc:spChg chg="mod">
          <ac:chgData name="Utilizador Convidado" userId="" providerId="Windows Live" clId="Web-{4414972F-013F-3088-99AF-710A257BA258}" dt="2025-06-02T20:52:20.638" v="46" actId="20577"/>
          <ac:spMkLst>
            <pc:docMk/>
            <pc:sldMk cId="2721104084" sldId="279"/>
            <ac:spMk id="14" creationId="{1C6B804D-E5FE-1D08-162C-D3D3E34D2CDB}"/>
          </ac:spMkLst>
        </pc:spChg>
      </pc:sldChg>
      <pc:sldChg chg="modSp">
        <pc:chgData name="Utilizador Convidado" userId="" providerId="Windows Live" clId="Web-{4414972F-013F-3088-99AF-710A257BA258}" dt="2025-06-02T20:52:01.372" v="42" actId="20577"/>
        <pc:sldMkLst>
          <pc:docMk/>
          <pc:sldMk cId="1679051883" sldId="280"/>
        </pc:sldMkLst>
        <pc:spChg chg="mod">
          <ac:chgData name="Utilizador Convidado" userId="" providerId="Windows Live" clId="Web-{4414972F-013F-3088-99AF-710A257BA258}" dt="2025-06-02T20:52:01.372" v="42" actId="20577"/>
          <ac:spMkLst>
            <pc:docMk/>
            <pc:sldMk cId="1679051883" sldId="280"/>
            <ac:spMk id="9" creationId="{9A716F42-65C5-7DF4-8EC1-BC3B3D3D8764}"/>
          </ac:spMkLst>
        </pc:spChg>
      </pc:sldChg>
      <pc:sldChg chg="modSp">
        <pc:chgData name="Utilizador Convidado" userId="" providerId="Windows Live" clId="Web-{4414972F-013F-3088-99AF-710A257BA258}" dt="2025-06-02T20:52:06.513" v="43" actId="20577"/>
        <pc:sldMkLst>
          <pc:docMk/>
          <pc:sldMk cId="1744530117" sldId="281"/>
        </pc:sldMkLst>
        <pc:spChg chg="mod">
          <ac:chgData name="Utilizador Convidado" userId="" providerId="Windows Live" clId="Web-{4414972F-013F-3088-99AF-710A257BA258}" dt="2025-06-02T20:52:06.513" v="43" actId="20577"/>
          <ac:spMkLst>
            <pc:docMk/>
            <pc:sldMk cId="1744530117" sldId="281"/>
            <ac:spMk id="9" creationId="{FC1091D0-4CD2-AB23-B473-F592EEEA29B7}"/>
          </ac:spMkLst>
        </pc:spChg>
      </pc:sldChg>
      <pc:sldChg chg="delSp modSp">
        <pc:chgData name="Utilizador Convidado" userId="" providerId="Windows Live" clId="Web-{4414972F-013F-3088-99AF-710A257BA258}" dt="2025-06-02T20:51:54.184" v="41" actId="20577"/>
        <pc:sldMkLst>
          <pc:docMk/>
          <pc:sldMk cId="3062679644" sldId="282"/>
        </pc:sldMkLst>
        <pc:spChg chg="del">
          <ac:chgData name="Utilizador Convidado" userId="" providerId="Windows Live" clId="Web-{4414972F-013F-3088-99AF-710A257BA258}" dt="2025-06-02T20:50:15.557" v="25"/>
          <ac:spMkLst>
            <pc:docMk/>
            <pc:sldMk cId="3062679644" sldId="282"/>
            <ac:spMk id="3" creationId="{E1D5BF3F-E6A3-1C12-B288-704B697FE28D}"/>
          </ac:spMkLst>
        </pc:spChg>
        <pc:spChg chg="del">
          <ac:chgData name="Utilizador Convidado" userId="" providerId="Windows Live" clId="Web-{4414972F-013F-3088-99AF-710A257BA258}" dt="2025-06-02T20:50:13.494" v="24"/>
          <ac:spMkLst>
            <pc:docMk/>
            <pc:sldMk cId="3062679644" sldId="282"/>
            <ac:spMk id="7" creationId="{C3FDCDCC-C453-480C-51AA-BEF8DEF24D48}"/>
          </ac:spMkLst>
        </pc:spChg>
        <pc:spChg chg="mod">
          <ac:chgData name="Utilizador Convidado" userId="" providerId="Windows Live" clId="Web-{4414972F-013F-3088-99AF-710A257BA258}" dt="2025-06-02T20:51:54.184" v="41" actId="20577"/>
          <ac:spMkLst>
            <pc:docMk/>
            <pc:sldMk cId="3062679644" sldId="282"/>
            <ac:spMk id="9" creationId="{A688B814-7B05-8490-D4B2-2CF2C2DCBC1F}"/>
          </ac:spMkLst>
        </pc:spChg>
      </pc:sldChg>
    </pc:docChg>
  </pc:docChgLst>
</pc:chgInfo>
</file>

<file path=ppt/comments/modernComment_10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B88D5A-EEAD-4758-89A0-B691419D3D01}" authorId="{852A4505-6649-2533-0D55-EB45538BA19F}" created="2025-05-30T22:54:38.236">
    <pc:sldMkLst xmlns:pc="http://schemas.microsoft.com/office/powerpoint/2013/main/command">
      <pc:docMk/>
      <pc:sldMk cId="0" sldId="266"/>
    </pc:sldMkLst>
    <p188:txBody>
      <a:bodyPr/>
      <a:lstStyle/>
      <a:p>
        <a:r>
          <a:rPr lang="pt-PT"/>
          <a:t>nmecs</a:t>
        </a:r>
      </a:p>
    </p188:txBody>
  </p188:cm>
</p188:cmLst>
</file>

<file path=ppt/comments/modernComment_111_CA4A0E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E605B83-79C8-414D-81BF-D0E0FCF419FB}" authorId="{852A4505-6649-2533-0D55-EB45538BA19F}" status="resolved" created="2025-05-30T21:12:55.823" complete="100000">
    <pc:sldMkLst xmlns:pc="http://schemas.microsoft.com/office/powerpoint/2013/main/command">
      <pc:docMk/>
      <pc:sldMk cId="0" sldId="263"/>
    </pc:sldMkLst>
    <p188:txBody>
      <a:bodyPr/>
      <a:lstStyle/>
      <a:p>
        <a:r>
          <a:rPr lang="en-US"/>
          <a:t>escolher arquitetura</a:t>
        </a:r>
      </a:p>
    </p188:txBody>
  </p188:cm>
</p188:cmLst>
</file>

<file path=ppt/comments/modernComment_115_BF455F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F7C678-9F48-452D-821F-5B050611CD74}" authorId="{852A4505-6649-2533-0D55-EB45538BA19F}" created="2025-05-30T23:32:51.089">
    <pc:sldMkLst xmlns:pc="http://schemas.microsoft.com/office/powerpoint/2013/main/command">
      <pc:docMk/>
      <pc:sldMk cId="3208994699" sldId="277"/>
    </pc:sldMkLst>
    <p188:txBody>
      <a:bodyPr/>
      <a:lstStyle/>
      <a:p>
        <a:r>
          <a:rPr lang="pt-PT"/>
          <a:t>help nestes tres pls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B0341-DD98-4DC7-945D-EA6D387E9C6E}" type="datetimeFigureOut">
              <a:t>6/2/2025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9B652-2089-417C-B5E1-BFBE511DD8E2}" type="slidenum"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626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9B652-2089-417C-B5E1-BFBE511DD8E2}" type="slidenum">
              <a:rPr lang="pt-PT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418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AFFFA"/>
          </a:solidFill>
          <a:ln/>
        </p:spPr>
      </p:sp>
    </p:spTree>
    <p:extLst>
      <p:ext uri="{BB962C8B-B14F-4D97-AF65-F5344CB8AC3E}">
        <p14:creationId xmlns:p14="http://schemas.microsoft.com/office/powerpoint/2010/main" val="377774448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11_CA4A0EDB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5_BF455F8B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10A_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70432" y="5270058"/>
            <a:ext cx="16230594" cy="38509"/>
          </a:xfrm>
          <a:prstGeom prst="line">
            <a:avLst/>
          </a:prstGeom>
          <a:ln w="9525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76150" y="5518835"/>
            <a:ext cx="16419150" cy="76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0"/>
              </a:lnSpc>
              <a:spcBef>
                <a:spcPct val="0"/>
              </a:spcBef>
            </a:pPr>
            <a:r>
              <a:rPr lang="en-US" sz="4750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M4 – Final Presentation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2699" y="3078184"/>
            <a:ext cx="16408332" cy="209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0"/>
              </a:lnSpc>
            </a:pPr>
            <a:r>
              <a:rPr lang="en-US" sz="16758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EasyReg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93713" y="8452053"/>
            <a:ext cx="6500575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50" b="1" err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Universidade</a:t>
            </a:r>
            <a:r>
              <a:rPr lang="en-US" sz="2750" b="1">
                <a:solidFill>
                  <a:srgbClr val="000000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 de Aveiro - DETI - June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3BE7E-1763-0F7C-0C9A-FAAD1611F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BDD7DD3-ED75-2A40-F68F-44F4E31C6467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F1BCB89-EF11-CFF6-DE32-62934727AD24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Use Cases – Internal Auditor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3" name="Picture 2" descr="preencoded.png">
            <a:extLst>
              <a:ext uri="{FF2B5EF4-FFF2-40B4-BE49-F238E27FC236}">
                <a16:creationId xmlns:a16="http://schemas.microsoft.com/office/drawing/2014/main" id="{784F3948-D46A-07CA-9E1A-BF2C6C63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8" y="2328863"/>
            <a:ext cx="8858250" cy="69818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8C18BFC-7099-0663-DD4E-ABB77736C31C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7240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11F44A-A45D-032A-7E50-EAF238B8C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65ED64E-1D83-336C-C5B7-0FD31DB8DE5C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39E48F6-8F4C-D8F9-2B8A-34EE9DEE652D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Use Cases – External Auditor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3" name="Picture 2" descr="preencoded.png">
            <a:extLst>
              <a:ext uri="{FF2B5EF4-FFF2-40B4-BE49-F238E27FC236}">
                <a16:creationId xmlns:a16="http://schemas.microsoft.com/office/drawing/2014/main" id="{64988C3E-691C-BD6F-C251-B90E39F8F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8" y="2328863"/>
            <a:ext cx="8743950" cy="6981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47A32-2F91-C1F9-7FC2-F317A22A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pt-P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121F89-BF9A-32C2-BD6D-DA0210FF4052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11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499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117760" y="1517231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27008" y="1588421"/>
            <a:ext cx="12995684" cy="8074218"/>
          </a:xfrm>
          <a:custGeom>
            <a:avLst/>
            <a:gdLst/>
            <a:ahLst/>
            <a:cxnLst/>
            <a:rect l="l" t="t" r="r" b="b"/>
            <a:pathLst>
              <a:path w="12327697" h="7658582">
                <a:moveTo>
                  <a:pt x="0" y="0"/>
                </a:moveTo>
                <a:lnTo>
                  <a:pt x="12327698" y="0"/>
                </a:lnTo>
                <a:lnTo>
                  <a:pt x="12327698" y="7658582"/>
                </a:lnTo>
                <a:lnTo>
                  <a:pt x="0" y="76585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10780" y="804058"/>
            <a:ext cx="16230600" cy="639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Architecture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A0BA92-AA75-F07E-0662-B9F896A51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632" y="6408873"/>
            <a:ext cx="2633793" cy="1887496"/>
          </a:xfrm>
          <a:prstGeom prst="rect">
            <a:avLst/>
          </a:prstGeom>
        </p:spPr>
      </p:pic>
      <p:pic>
        <p:nvPicPr>
          <p:cNvPr id="8" name="Picture 7" descr="A screenshot of a framework&#10;&#10;AI-generated content may be incorrect.">
            <a:extLst>
              <a:ext uri="{FF2B5EF4-FFF2-40B4-BE49-F238E27FC236}">
                <a16:creationId xmlns:a16="http://schemas.microsoft.com/office/drawing/2014/main" id="{2C6E8ED7-CE3B-85F8-D750-FE2ADF3F3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526" y="4309963"/>
            <a:ext cx="2786383" cy="191148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8EEB8D-AB8D-241D-000E-BB725B1EC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072" y="2695974"/>
            <a:ext cx="2811794" cy="142562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42F898-0AB1-6E64-AE5C-8EF9A7F51420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12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38510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5D4B8F-46BE-4613-0779-E9B4C86F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F92F8A6-CF63-D8A6-108F-E2A158344741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F6DAB46-6C67-2148-6E20-F7D27C10A8D9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Company Owner Interface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3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91FFB133-A5A0-64A3-9CA1-DB4E19C26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086" y="1726375"/>
            <a:ext cx="16218724" cy="81553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17A71C-2DF4-FFC6-1302-8577FB06F6FA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60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89866-6B70-BFA8-A65E-A7157757E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62CE975-A08E-71DB-B74F-53C054AC5065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5C3A15E-BCC6-28A2-7DB4-1FCA4749D37F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Contributor Interface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688B814-7B05-8490-D4B2-2CF2C2DCBC1F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14</a:t>
            </a:r>
            <a:endParaRPr lang="pt-PT"/>
          </a:p>
        </p:txBody>
      </p:sp>
      <p:pic>
        <p:nvPicPr>
          <p:cNvPr id="3" name="Untitled design(1)">
            <a:hlinkClick r:id="" action="ppaction://media"/>
            <a:extLst>
              <a:ext uri="{FF2B5EF4-FFF2-40B4-BE49-F238E27FC236}">
                <a16:creationId xmlns:a16="http://schemas.microsoft.com/office/drawing/2014/main" id="{3B7D5AAF-1D06-7463-8796-97EFA607F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58" y="1736271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6E68C-A44F-10C8-F77A-23AA985F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248F319-0BBD-8980-2B6E-9D215EFD4361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EC46504-5781-5C99-D5DB-C45E454DC594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Internal Auditor  Interface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A716F42-65C5-7DF4-8EC1-BC3B3D3D8764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15</a:t>
            </a:r>
            <a:endParaRPr lang="pt-PT"/>
          </a:p>
        </p:txBody>
      </p:sp>
      <p:pic>
        <p:nvPicPr>
          <p:cNvPr id="3" name="Untitled design(2)">
            <a:hlinkClick r:id="" action="ppaction://media"/>
            <a:extLst>
              <a:ext uri="{FF2B5EF4-FFF2-40B4-BE49-F238E27FC236}">
                <a16:creationId xmlns:a16="http://schemas.microsoft.com/office/drawing/2014/main" id="{313FEC4C-AF80-97DB-DEEE-FCB289AAD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371" y="1934193"/>
            <a:ext cx="14214764" cy="79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68F7B-B7C7-E25B-1437-F1091955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D82C081-B6FF-00A9-F527-F223A9E6F45D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D856563-DC7D-08B0-D8F2-60447BE5E5FD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External Auditor Interface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C1091D0-4CD2-AB23-B473-F592EEEA29B7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16</a:t>
            </a:r>
            <a:endParaRPr lang="pt-PT"/>
          </a:p>
        </p:txBody>
      </p:sp>
      <p:pic>
        <p:nvPicPr>
          <p:cNvPr id="3" name="Untitled design(3)">
            <a:hlinkClick r:id="" action="ppaction://media"/>
            <a:extLst>
              <a:ext uri="{FF2B5EF4-FFF2-40B4-BE49-F238E27FC236}">
                <a16:creationId xmlns:a16="http://schemas.microsoft.com/office/drawing/2014/main" id="{3676FCFB-F070-C9F8-B809-2C112471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371" y="1874816"/>
            <a:ext cx="14452271" cy="81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1A0B8-1897-842D-8251-66FA2BD3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CC864F1-778C-8513-48BB-53786DFC0088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7067FFD-562B-6F8D-FA97-A8C61B5CE2C2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Main struggles during the project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C87AB39-FE2A-CF6A-6A8C-4AB67D6E84A9}"/>
              </a:ext>
            </a:extLst>
          </p:cNvPr>
          <p:cNvSpPr txBox="1"/>
          <p:nvPr/>
        </p:nvSpPr>
        <p:spPr>
          <a:xfrm>
            <a:off x="1438111" y="2654071"/>
            <a:ext cx="11216499" cy="4988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304"/>
              </a:lnSpc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Contextualization of the concepts</a:t>
            </a: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 that were used in the project including but not only frameworks, policies, controls and </a:t>
            </a:r>
            <a:r>
              <a:rPr lang="en-US" sz="2800" err="1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subcontrols</a:t>
            </a: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.</a:t>
            </a:r>
            <a:endParaRPr lang="pt-PT" sz="2800">
              <a:latin typeface="Barlow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Keycloak integration </a:t>
            </a: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both in the frontend as the backend.</a:t>
            </a: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342900" indent="-342900">
              <a:lnSpc>
                <a:spcPts val="3304"/>
              </a:lnSpc>
              <a:buFont typeface="Arial"/>
              <a:buChar char="•"/>
            </a:pP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Modeling of the </a:t>
            </a:r>
            <a:r>
              <a:rPr lang="en-US" sz="2800" b="1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databases </a:t>
            </a: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that were used mainly in the backend</a:t>
            </a: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CBA5464-54AC-F5D7-0828-7D2E694B3EDD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17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89946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9AE4D-5BE6-4347-1E6D-E7B735B13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9FD9A13-B329-9F5D-9DE2-8742273AEC64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99887EC-1894-692C-ABFE-E032D6F11C7A}"/>
              </a:ext>
            </a:extLst>
          </p:cNvPr>
          <p:cNvSpPr txBox="1"/>
          <p:nvPr/>
        </p:nvSpPr>
        <p:spPr>
          <a:xfrm>
            <a:off x="1006871" y="952500"/>
            <a:ext cx="16230600" cy="61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sym typeface="Barlow Bold"/>
              </a:rPr>
              <a:t>What we think of </a:t>
            </a:r>
            <a:r>
              <a:rPr lang="en-US" sz="3700" b="1" err="1">
                <a:solidFill>
                  <a:srgbClr val="7D9B76"/>
                </a:solidFill>
                <a:latin typeface="Barlow Bold"/>
                <a:sym typeface="Barlow Bold"/>
              </a:rPr>
              <a:t>EasyReg</a:t>
            </a:r>
            <a:endParaRPr lang="pt-PT" err="1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B780D62-B0E5-1B98-EAD8-EF1FE35CEC7B}"/>
              </a:ext>
            </a:extLst>
          </p:cNvPr>
          <p:cNvSpPr txBox="1"/>
          <p:nvPr/>
        </p:nvSpPr>
        <p:spPr>
          <a:xfrm>
            <a:off x="1103764" y="2207562"/>
            <a:ext cx="8042236" cy="7204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7D9B76"/>
                </a:solidFill>
                <a:latin typeface="Barlow Bold"/>
                <a:ea typeface="+mn-lt"/>
                <a:cs typeface="+mn-lt"/>
              </a:rPr>
              <a:t>Positive Aspects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Efficient</a:t>
            </a:r>
            <a:r>
              <a:rPr lang="en-US" sz="2800" b="1">
                <a:solidFill>
                  <a:srgbClr val="272727"/>
                </a:solidFill>
                <a:latin typeface="Barlow"/>
                <a:ea typeface="+mn-lt"/>
                <a:cs typeface="+mn-lt"/>
              </a:rPr>
              <a:t>: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Automated tracking and reporting helps efficiency.</a:t>
            </a:r>
            <a:endParaRPr lang="pt-PT" sz="2800"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Centralized Platform:</a:t>
            </a:r>
            <a:r>
              <a:rPr lang="en-US" sz="2800" b="1">
                <a:solidFill>
                  <a:srgbClr val="272727"/>
                </a:solidFill>
                <a:latin typeface="Barlow"/>
                <a:ea typeface="+mn-lt"/>
                <a:cs typeface="+mn-lt"/>
              </a:rPr>
              <a:t>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Optimized workflow reduces loss of time.</a:t>
            </a:r>
            <a:endParaRPr lang="en-US" sz="2800">
              <a:solidFill>
                <a:srgbClr val="000000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Barlow Semi-Bold"/>
              </a:rPr>
              <a:t>Delegation of Roles:</a:t>
            </a:r>
            <a:r>
              <a:rPr lang="en-US" sz="2800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Assigned roles helps with workflow and user accountability.</a:t>
            </a:r>
            <a:endParaRPr lang="en-US" sz="2800"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Calibri"/>
                <a:cs typeface="Calibri"/>
              </a:rPr>
              <a:t>Audit Readiness</a:t>
            </a:r>
            <a:r>
              <a:rPr lang="en-US" sz="2800" b="1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:</a:t>
            </a:r>
            <a:r>
              <a:rPr lang="en-US" sz="2800">
                <a:solidFill>
                  <a:srgbClr val="272727"/>
                </a:solidFill>
                <a:latin typeface="Barlow"/>
                <a:ea typeface="Calibri"/>
                <a:cs typeface="Calibri"/>
              </a:rPr>
              <a:t>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Simplifies documentation and evidence management.</a:t>
            </a:r>
            <a:endParaRPr lang="en-US" sz="2800">
              <a:latin typeface="Barlow"/>
              <a:ea typeface="Calibri"/>
              <a:cs typeface="Calibri"/>
            </a:endParaRPr>
          </a:p>
          <a:p>
            <a:pPr marL="457200" indent="-4572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A065D06-B4EE-4DE5-0696-67F09F982424}"/>
              </a:ext>
            </a:extLst>
          </p:cNvPr>
          <p:cNvSpPr txBox="1"/>
          <p:nvPr/>
        </p:nvSpPr>
        <p:spPr>
          <a:xfrm>
            <a:off x="9200013" y="2207562"/>
            <a:ext cx="8042236" cy="5050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7D9B76"/>
                </a:solidFill>
                <a:latin typeface="Barlow Bold"/>
                <a:ea typeface="+mn-lt"/>
                <a:cs typeface="+mn-lt"/>
              </a:rPr>
              <a:t>Areas for improvement</a:t>
            </a:r>
            <a:endParaRPr lang="pt-PT"/>
          </a:p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Scalability</a:t>
            </a:r>
            <a:r>
              <a:rPr lang="en-US" sz="2800" b="1">
                <a:solidFill>
                  <a:srgbClr val="272727"/>
                </a:solidFill>
                <a:latin typeface="Barlow"/>
                <a:ea typeface="+mn-lt"/>
                <a:cs typeface="+mn-lt"/>
              </a:rPr>
              <a:t>: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Needs optimization for large-scale implementations.</a:t>
            </a: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User Experience (UX):</a:t>
            </a:r>
            <a:r>
              <a:rPr lang="en-US" sz="2800" b="1">
                <a:solidFill>
                  <a:srgbClr val="272727"/>
                </a:solidFill>
                <a:latin typeface="Barlow"/>
                <a:ea typeface="+mn-lt"/>
                <a:cs typeface="+mn-lt"/>
              </a:rPr>
              <a:t> </a:t>
            </a:r>
            <a:r>
              <a:rPr lang="en-US" sz="2800">
                <a:solidFill>
                  <a:srgbClr val="272727"/>
                </a:solidFill>
                <a:latin typeface="Barlow"/>
                <a:ea typeface="+mn-lt"/>
                <a:cs typeface="+mn-lt"/>
              </a:rPr>
              <a:t>Potential enhancements for non-technical users.</a:t>
            </a:r>
            <a:endParaRPr lang="en-US" sz="2800">
              <a:solidFill>
                <a:srgbClr val="000000"/>
              </a:solidFill>
              <a:latin typeface="Barlow"/>
              <a:ea typeface="+mn-lt"/>
              <a:cs typeface="+mn-lt"/>
            </a:endParaRPr>
          </a:p>
          <a:p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lnSpc>
                <a:spcPts val="3304"/>
              </a:lnSpc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A0AC2A0-21B6-0C20-DF1C-115430AF4B10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18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0000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49490-DBA4-3159-7453-E1254B57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1311B42-F6F3-A3E8-1A44-6B09CDC43B01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0794541-FC4C-687A-897F-17CF27206592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sym typeface="Barlow Bold"/>
              </a:rPr>
              <a:t>What we learned</a:t>
            </a:r>
            <a:endParaRPr lang="en-US" sz="3700" b="1">
              <a:solidFill>
                <a:srgbClr val="7D9B76"/>
              </a:solidFill>
              <a:latin typeface="Barlow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1F6A9-B99D-99A6-98DB-7BF26BE375E4}"/>
              </a:ext>
            </a:extLst>
          </p:cNvPr>
          <p:cNvSpPr txBox="1"/>
          <p:nvPr/>
        </p:nvSpPr>
        <p:spPr>
          <a:xfrm>
            <a:off x="1599064" y="3064618"/>
            <a:ext cx="4689436" cy="5057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7D9B76"/>
                </a:solidFill>
                <a:latin typeface="Barlow Bold"/>
                <a:ea typeface="+mn-lt"/>
                <a:cs typeface="+mn-lt"/>
              </a:rPr>
              <a:t>Technical Aspects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Full-stack development</a:t>
            </a:r>
            <a:endParaRPr lang="en-US" sz="2800">
              <a:solidFill>
                <a:srgbClr val="272727"/>
              </a:solidFill>
              <a:latin typeface="Barlow Semi-Bold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Api integration</a:t>
            </a: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Barlow Semi-Bold"/>
              </a:rPr>
              <a:t>Compliance logic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B376D8C-4AFC-07D9-2C3B-D808F83FA9BF}"/>
              </a:ext>
            </a:extLst>
          </p:cNvPr>
          <p:cNvSpPr txBox="1"/>
          <p:nvPr/>
        </p:nvSpPr>
        <p:spPr>
          <a:xfrm>
            <a:off x="6777164" y="3048678"/>
            <a:ext cx="4689436" cy="5057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7D9B76"/>
                </a:solidFill>
                <a:latin typeface="Barlow Bold"/>
                <a:ea typeface="+mn-lt"/>
                <a:cs typeface="+mn-lt"/>
              </a:rPr>
              <a:t>Project &amp; Team Aspects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Team Collaboration</a:t>
            </a:r>
            <a:endParaRPr lang="en-US" sz="2800">
              <a:solidFill>
                <a:srgbClr val="272727"/>
              </a:solidFill>
              <a:latin typeface="Barlow Semi-Bold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Project Management</a:t>
            </a: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Barlow Semi-Bold"/>
              </a:rPr>
              <a:t>Problem-solving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0198A52-0EC7-8CB4-676D-BD7864734994}"/>
              </a:ext>
            </a:extLst>
          </p:cNvPr>
          <p:cNvSpPr txBox="1"/>
          <p:nvPr/>
        </p:nvSpPr>
        <p:spPr>
          <a:xfrm>
            <a:off x="11955654" y="3048678"/>
            <a:ext cx="4689436" cy="5488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>
                <a:solidFill>
                  <a:srgbClr val="7D9B76"/>
                </a:solidFill>
                <a:latin typeface="Barlow Bold"/>
                <a:ea typeface="+mn-lt"/>
                <a:cs typeface="+mn-lt"/>
              </a:rPr>
              <a:t>Real world awareness</a:t>
            </a: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b="1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Importance of compliance</a:t>
            </a:r>
            <a:endParaRPr lang="en-US" sz="2800">
              <a:solidFill>
                <a:srgbClr val="272727"/>
              </a:solidFill>
              <a:latin typeface="Barlow Semi-Bold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272727"/>
                </a:solidFill>
                <a:latin typeface="Barlow Semi-Bold"/>
                <a:ea typeface="+mn-lt"/>
                <a:cs typeface="+mn-lt"/>
              </a:rPr>
              <a:t>Importance of user-centric design</a:t>
            </a: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 u="sng">
              <a:solidFill>
                <a:srgbClr val="000000"/>
              </a:solidFill>
              <a:latin typeface="Barlow Semi-Bold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2800">
              <a:solidFill>
                <a:srgbClr val="272727"/>
              </a:solidFill>
              <a:latin typeface="Barlow"/>
              <a:ea typeface="Calibri"/>
              <a:cs typeface="Calibri"/>
            </a:endParaRPr>
          </a:p>
          <a:p>
            <a:pPr>
              <a:lnSpc>
                <a:spcPts val="3304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6B804D-E5FE-1D08-162C-D3D3E34D2CDB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19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110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76499" y="691966"/>
            <a:ext cx="719065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7D9B7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Table of Contents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42285" y="2386575"/>
            <a:ext cx="621660" cy="70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4"/>
              </a:lnSpc>
              <a:spcBef>
                <a:spcPct val="0"/>
              </a:spcBef>
            </a:pPr>
            <a:r>
              <a:rPr lang="en-US" sz="442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01</a:t>
            </a:r>
          </a:p>
        </p:txBody>
      </p:sp>
      <p:sp>
        <p:nvSpPr>
          <p:cNvPr id="4" name="AutoShape 4"/>
          <p:cNvSpPr/>
          <p:nvPr/>
        </p:nvSpPr>
        <p:spPr>
          <a:xfrm>
            <a:off x="1996018" y="3406784"/>
            <a:ext cx="2755078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15222" y="3640269"/>
            <a:ext cx="2089474" cy="72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9"/>
              </a:lnSpc>
              <a:spcBef>
                <a:spcPct val="0"/>
              </a:spcBef>
            </a:pPr>
            <a:r>
              <a:rPr lang="en-US" sz="4535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Context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95889" y="2357663"/>
            <a:ext cx="643072" cy="663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  <a:spcBef>
                <a:spcPct val="0"/>
              </a:spcBef>
            </a:pPr>
            <a:r>
              <a:rPr lang="en-US" sz="4118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02</a:t>
            </a:r>
          </a:p>
        </p:txBody>
      </p:sp>
      <p:sp>
        <p:nvSpPr>
          <p:cNvPr id="7" name="AutoShape 7"/>
          <p:cNvSpPr/>
          <p:nvPr/>
        </p:nvSpPr>
        <p:spPr>
          <a:xfrm>
            <a:off x="5831152" y="3379270"/>
            <a:ext cx="2630267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685489" y="3644977"/>
            <a:ext cx="3061550" cy="143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3"/>
              </a:lnSpc>
              <a:spcBef>
                <a:spcPct val="0"/>
              </a:spcBef>
            </a:pPr>
            <a:r>
              <a:rPr lang="en-US" sz="422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State of the Art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74232" y="2381630"/>
            <a:ext cx="643072" cy="651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03</a:t>
            </a:r>
          </a:p>
        </p:txBody>
      </p:sp>
      <p:sp>
        <p:nvSpPr>
          <p:cNvPr id="10" name="AutoShape 10"/>
          <p:cNvSpPr/>
          <p:nvPr/>
        </p:nvSpPr>
        <p:spPr>
          <a:xfrm>
            <a:off x="9543428" y="3386330"/>
            <a:ext cx="2583229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082957" y="3642415"/>
            <a:ext cx="3504170" cy="66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  <a:spcBef>
                <a:spcPct val="0"/>
              </a:spcBef>
            </a:pPr>
            <a:r>
              <a:rPr lang="en-US" sz="4148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Requirements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49248" y="2377996"/>
            <a:ext cx="623243" cy="72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3"/>
              </a:lnSpc>
              <a:spcBef>
                <a:spcPct val="0"/>
              </a:spcBef>
            </a:pPr>
            <a:r>
              <a:rPr lang="en-US" sz="4252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04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3202982" y="3439863"/>
            <a:ext cx="2715775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3735581" y="3706654"/>
            <a:ext cx="1650578" cy="75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  <a:spcBef>
                <a:spcPct val="0"/>
              </a:spcBef>
            </a:pPr>
            <a:r>
              <a:rPr lang="en-US" sz="4361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Actors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73240" y="5390416"/>
            <a:ext cx="981482" cy="1535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4"/>
              </a:lnSpc>
              <a:spcBef>
                <a:spcPct val="0"/>
              </a:spcBef>
            </a:pPr>
            <a:r>
              <a:rPr lang="en-US" sz="442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05</a:t>
            </a:r>
          </a:p>
          <a:p>
            <a:pPr algn="ctr">
              <a:lnSpc>
                <a:spcPts val="6194"/>
              </a:lnSpc>
              <a:spcBef>
                <a:spcPct val="0"/>
              </a:spcBef>
            </a:pPr>
            <a:endParaRPr lang="en-US" sz="4424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2075604" y="6497303"/>
            <a:ext cx="2755078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768792" y="6730788"/>
            <a:ext cx="3454611" cy="722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49"/>
              </a:lnSpc>
              <a:spcBef>
                <a:spcPct val="0"/>
              </a:spcBef>
            </a:pPr>
            <a:r>
              <a:rPr lang="en-US" sz="4500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Use Cases</a:t>
            </a:r>
            <a:endParaRPr lang="en-US" sz="4535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87581" y="5472501"/>
            <a:ext cx="573856" cy="69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  <a:spcBef>
                <a:spcPct val="0"/>
              </a:spcBef>
            </a:pPr>
            <a:r>
              <a:rPr lang="en-US" sz="4118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06</a:t>
            </a:r>
          </a:p>
        </p:txBody>
      </p:sp>
      <p:sp>
        <p:nvSpPr>
          <p:cNvPr id="20" name="AutoShape 20"/>
          <p:cNvSpPr/>
          <p:nvPr/>
        </p:nvSpPr>
        <p:spPr>
          <a:xfrm>
            <a:off x="5959376" y="6494109"/>
            <a:ext cx="2630267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687652" y="6759814"/>
            <a:ext cx="3185875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3"/>
              </a:lnSpc>
              <a:spcBef>
                <a:spcPct val="0"/>
              </a:spcBef>
            </a:pPr>
            <a:r>
              <a:rPr lang="en-US" sz="4200" b="1">
                <a:solidFill>
                  <a:srgbClr val="7D9B76"/>
                </a:solidFill>
                <a:latin typeface="Barlow Bold"/>
                <a:sym typeface="Barlow Bold"/>
              </a:rPr>
              <a:t>Architecture</a:t>
            </a:r>
            <a:endParaRPr lang="en-US" sz="4200" b="1">
              <a:solidFill>
                <a:srgbClr val="7D9B76"/>
              </a:solidFill>
              <a:latin typeface="Barlow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20000" y="5496468"/>
            <a:ext cx="641590" cy="651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2"/>
              </a:lnSpc>
              <a:spcBef>
                <a:spcPct val="0"/>
              </a:spcBef>
            </a:pPr>
            <a:r>
              <a:rPr lang="en-US" sz="404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07</a:t>
            </a:r>
          </a:p>
        </p:txBody>
      </p:sp>
      <p:sp>
        <p:nvSpPr>
          <p:cNvPr id="23" name="AutoShape 23"/>
          <p:cNvSpPr/>
          <p:nvPr/>
        </p:nvSpPr>
        <p:spPr>
          <a:xfrm>
            <a:off x="9598695" y="6501169"/>
            <a:ext cx="2583229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9850661" y="6759814"/>
            <a:ext cx="2404261" cy="1406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  <a:spcBef>
                <a:spcPct val="0"/>
              </a:spcBef>
            </a:pPr>
            <a:r>
              <a:rPr lang="en-US" sz="41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Interfaces</a:t>
            </a:r>
            <a:endParaRPr lang="en-US" sz="4148" b="1" err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38DF403A-FC74-5089-9619-6526BBB03DCF}"/>
              </a:ext>
            </a:extLst>
          </p:cNvPr>
          <p:cNvSpPr txBox="1"/>
          <p:nvPr/>
        </p:nvSpPr>
        <p:spPr>
          <a:xfrm>
            <a:off x="14259006" y="5496819"/>
            <a:ext cx="573856" cy="66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  <a:spcBef>
                <a:spcPct val="0"/>
              </a:spcBef>
            </a:pPr>
            <a:r>
              <a:rPr lang="en-US" sz="4100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08</a:t>
            </a:r>
            <a:endParaRPr lang="en-US" sz="4118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</p:txBody>
      </p:sp>
      <p:sp>
        <p:nvSpPr>
          <p:cNvPr id="26" name="AutoShape 20">
            <a:extLst>
              <a:ext uri="{FF2B5EF4-FFF2-40B4-BE49-F238E27FC236}">
                <a16:creationId xmlns:a16="http://schemas.microsoft.com/office/drawing/2014/main" id="{E7015472-847E-CB3A-D54E-6299DC1555C5}"/>
              </a:ext>
            </a:extLst>
          </p:cNvPr>
          <p:cNvSpPr/>
          <p:nvPr/>
        </p:nvSpPr>
        <p:spPr>
          <a:xfrm>
            <a:off x="13230801" y="6518427"/>
            <a:ext cx="2630267" cy="0"/>
          </a:xfrm>
          <a:prstGeom prst="line">
            <a:avLst/>
          </a:prstGeom>
          <a:ln w="38100" cap="flat">
            <a:solidFill>
              <a:srgbClr val="7D9B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E26414B2-675E-EB7A-4567-A5BB3E45A760}"/>
              </a:ext>
            </a:extLst>
          </p:cNvPr>
          <p:cNvSpPr txBox="1"/>
          <p:nvPr/>
        </p:nvSpPr>
        <p:spPr>
          <a:xfrm>
            <a:off x="12959077" y="6784132"/>
            <a:ext cx="3185875" cy="675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13"/>
              </a:lnSpc>
              <a:spcBef>
                <a:spcPct val="0"/>
              </a:spcBef>
            </a:pPr>
            <a:r>
              <a:rPr lang="en-US" sz="4200" b="1">
                <a:solidFill>
                  <a:srgbClr val="7D9B76"/>
                </a:solidFill>
                <a:latin typeface="Barlow Bold"/>
                <a:sym typeface="Barlow Bold"/>
              </a:rPr>
              <a:t>Our thoughts</a:t>
            </a:r>
            <a:endParaRPr lang="en-US" sz="4200" b="1">
              <a:solidFill>
                <a:srgbClr val="7D9B76"/>
              </a:solidFill>
              <a:latin typeface="Barlow Bold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80A4384-93A0-E43C-8311-6187F25204C9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2</a:t>
            </a:r>
            <a:endParaRPr lang="pt-P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06871" y="952500"/>
            <a:ext cx="16230600" cy="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Micro-Site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30201" y="3349093"/>
            <a:ext cx="36379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7D9B7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you!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B6E513A-FD7F-FD56-AC5D-D3A16590B0AB}"/>
              </a:ext>
            </a:extLst>
          </p:cNvPr>
          <p:cNvSpPr txBox="1"/>
          <p:nvPr/>
        </p:nvSpPr>
        <p:spPr>
          <a:xfrm>
            <a:off x="8555081" y="5147383"/>
            <a:ext cx="4229121" cy="2718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750" b="1">
                <a:solidFill>
                  <a:srgbClr val="7D9B76"/>
                </a:solidFill>
                <a:latin typeface="Barlow Semi-Bold"/>
                <a:sym typeface="Barlow Semi-Bold"/>
              </a:rPr>
              <a:t>Team:</a:t>
            </a:r>
            <a:endParaRPr lang="pt-PT"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Ana Loureiro     104063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Filipe Oliveira 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    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114640</a:t>
            </a:r>
            <a:endParaRPr lang="en-US" sz="25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Gonçalo Monteiro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    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107758</a:t>
            </a:r>
            <a:endParaRPr lang="en-US" sz="25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Miguel Francisco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    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108304</a:t>
            </a:r>
            <a:endParaRPr lang="en-US" sz="25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3010"/>
              </a:lnSpc>
            </a:pP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Miguel Pinto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Barlow"/>
              </a:rPr>
              <a:t> </a:t>
            </a: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     108481</a:t>
            </a:r>
            <a:endParaRPr lang="en-US" sz="2500">
              <a:solidFill>
                <a:srgbClr val="272727"/>
              </a:solidFill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31F7DEB-BD32-3364-FD4D-74C0B04E0A57}"/>
              </a:ext>
            </a:extLst>
          </p:cNvPr>
          <p:cNvSpPr txBox="1"/>
          <p:nvPr/>
        </p:nvSpPr>
        <p:spPr>
          <a:xfrm>
            <a:off x="13180492" y="5147382"/>
            <a:ext cx="4229121" cy="1949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4"/>
              </a:lnSpc>
            </a:pPr>
            <a:r>
              <a:rPr lang="en-US" sz="2750" b="1">
                <a:solidFill>
                  <a:srgbClr val="7D9B76"/>
                </a:solidFill>
                <a:latin typeface="Barlow Semi-Bold"/>
                <a:sym typeface="Barlow Semi-Bold"/>
              </a:rPr>
              <a:t>Advisors:</a:t>
            </a:r>
            <a:endParaRPr lang="pt-PT"/>
          </a:p>
          <a:p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Prof. </a:t>
            </a:r>
            <a:r>
              <a:rPr lang="en-US" sz="2500" err="1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João</a:t>
            </a:r>
            <a:r>
              <a:rPr lang="en-US" sz="2500">
                <a:solidFill>
                  <a:srgbClr val="272727"/>
                </a:solidFill>
                <a:latin typeface="Calibri"/>
                <a:ea typeface="Calibri"/>
                <a:cs typeface="Calibri"/>
                <a:sym typeface="Barlow"/>
              </a:rPr>
              <a:t> Rafael Almeida Mariana Andrade </a:t>
            </a:r>
            <a:endParaRPr lang="en-US"/>
          </a:p>
          <a:p>
            <a:pPr>
              <a:lnSpc>
                <a:spcPts val="3010"/>
              </a:lnSpc>
            </a:pPr>
            <a:endParaRPr lang="en-US" sz="2500">
              <a:solidFill>
                <a:srgbClr val="272727"/>
              </a:solidFill>
              <a:ea typeface="Calibri"/>
              <a:cs typeface="Calibri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1" name="Imagem 10" descr="Uma imagem com padrão, quadrado, píxel, puzzle de palavras-cruzadas&#10;&#10;Os conteúdos gerados por IA poderão estar incorretos.">
            <a:extLst>
              <a:ext uri="{FF2B5EF4-FFF2-40B4-BE49-F238E27FC236}">
                <a16:creationId xmlns:a16="http://schemas.microsoft.com/office/drawing/2014/main" id="{528E913F-8B52-3356-5829-9831EE3D7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3102718"/>
            <a:ext cx="4762500" cy="47625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85779B-B0F9-AE70-C997-35B12CA87338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20</a:t>
            </a:r>
            <a:endParaRPr lang="pt-PT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232931" y="5336167"/>
            <a:ext cx="11822138" cy="1906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0"/>
              </a:lnSpc>
            </a:pPr>
            <a:r>
              <a:rPr lang="en-US" sz="3841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EasyReg aims to simplify and automate compliance tracking, ensuring organizations meet their security obligations efficiently</a:t>
            </a:r>
          </a:p>
        </p:txBody>
      </p:sp>
      <p:sp>
        <p:nvSpPr>
          <p:cNvPr id="4" name="Freeform 4"/>
          <p:cNvSpPr/>
          <p:nvPr/>
        </p:nvSpPr>
        <p:spPr>
          <a:xfrm>
            <a:off x="6670719" y="1027382"/>
            <a:ext cx="4946563" cy="4116118"/>
          </a:xfrm>
          <a:custGeom>
            <a:avLst/>
            <a:gdLst/>
            <a:ahLst/>
            <a:cxnLst/>
            <a:rect l="l" t="t" r="r" b="b"/>
            <a:pathLst>
              <a:path w="4946563" h="4116118">
                <a:moveTo>
                  <a:pt x="0" y="0"/>
                </a:moveTo>
                <a:lnTo>
                  <a:pt x="4946562" y="0"/>
                </a:lnTo>
                <a:lnTo>
                  <a:pt x="4946562" y="4116118"/>
                </a:lnTo>
                <a:lnTo>
                  <a:pt x="0" y="4116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2B6685-42FB-4FC9-177C-C404E104FDC0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1431999" y="1716879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78408" y="3331402"/>
            <a:ext cx="5436215" cy="3488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5"/>
              </a:lnSpc>
            </a:pPr>
            <a:r>
              <a:rPr lang="en-US" sz="2750" b="1">
                <a:solidFill>
                  <a:srgbClr val="7D9B76"/>
                </a:solidFill>
                <a:latin typeface="Barlow Bold"/>
                <a:ea typeface="Barlow Semi-Bold"/>
                <a:cs typeface="Barlow Semi-Bold"/>
                <a:sym typeface="Barlow Semi-Bold"/>
              </a:rPr>
              <a:t>Multiple Compliance Requirements</a:t>
            </a:r>
            <a:endParaRPr lang="en-US" sz="2750" b="1">
              <a:solidFill>
                <a:srgbClr val="7D9B76"/>
              </a:solidFill>
              <a:latin typeface="Barlow Bold"/>
              <a:ea typeface="Barlow Semi-Bold"/>
              <a:cs typeface="Barlow Semi-Bold"/>
            </a:endParaRPr>
          </a:p>
          <a:p>
            <a:pPr algn="ctr">
              <a:lnSpc>
                <a:spcPts val="3010"/>
              </a:lnSpc>
            </a:pPr>
            <a:endParaRPr lang="en-US" sz="2754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algn="ctr">
              <a:lnSpc>
                <a:spcPts val="3010"/>
              </a:lnSpc>
            </a:pPr>
            <a:endParaRPr lang="en-US" sz="2550" b="1">
              <a:solidFill>
                <a:srgbClr val="7D9B76"/>
              </a:solidFill>
              <a:latin typeface="Quatrocento"/>
              <a:ea typeface="Barlow"/>
              <a:cs typeface="Barlow"/>
            </a:endParaRPr>
          </a:p>
          <a:p>
            <a:pPr algn="ctr">
              <a:lnSpc>
                <a:spcPts val="3010"/>
              </a:lnSpc>
            </a:pP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Organizations need to work across multiple frameworks, each with its own</a:t>
            </a:r>
            <a:r>
              <a:rPr lang="en-US" sz="2550">
                <a:solidFill>
                  <a:srgbClr val="272727"/>
                </a:solidFill>
                <a:latin typeface="Calibri"/>
                <a:ea typeface="Barlow"/>
                <a:cs typeface="Barlow"/>
                <a:sym typeface="Barlow"/>
              </a:rPr>
              <a:t> </a:t>
            </a:r>
            <a:r>
              <a:rPr lang="en-US" sz="2550" b="1">
                <a:solidFill>
                  <a:srgbClr val="272727"/>
                </a:solidFill>
                <a:latin typeface="Barlow Bold"/>
                <a:ea typeface="Barlow Bold"/>
                <a:cs typeface="Barlow Bold"/>
                <a:sym typeface="Barlow Bold"/>
              </a:rPr>
              <a:t>compliance requirements</a:t>
            </a:r>
            <a:r>
              <a:rPr lang="en-US" sz="2550">
                <a:solidFill>
                  <a:srgbClr val="272727"/>
                </a:solidFill>
                <a:latin typeface="Barlow Bold"/>
                <a:ea typeface="Barlow"/>
                <a:cs typeface="Barlow"/>
                <a:sym typeface="Barlow"/>
              </a:rPr>
              <a:t>,</a:t>
            </a: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 resulting in significant complexity in managing the process.</a:t>
            </a:r>
            <a:endParaRPr lang="en-US" sz="2550">
              <a:solidFill>
                <a:srgbClr val="272727"/>
              </a:solidFill>
              <a:latin typeface="Barlow"/>
              <a:ea typeface="Barlow"/>
              <a:cs typeface="Barlow"/>
            </a:endParaRPr>
          </a:p>
          <a:p>
            <a:pPr algn="ctr">
              <a:lnSpc>
                <a:spcPts val="3207"/>
              </a:lnSpc>
            </a:pPr>
            <a:endParaRPr lang="en-US" sz="2508">
              <a:solidFill>
                <a:srgbClr val="27272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01328" y="952500"/>
            <a:ext cx="16230600" cy="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Context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30694" y="3351398"/>
            <a:ext cx="5436215" cy="3589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75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Need for an Integrated Solution</a:t>
            </a:r>
          </a:p>
          <a:p>
            <a:pPr algn="ctr">
              <a:lnSpc>
                <a:spcPts val="3079"/>
              </a:lnSpc>
            </a:pPr>
            <a:endParaRPr lang="en-US" sz="2750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algn="ctr">
              <a:lnSpc>
                <a:spcPts val="3079"/>
              </a:lnSpc>
            </a:pPr>
            <a:endParaRPr lang="en-US" sz="2750" b="1">
              <a:solidFill>
                <a:srgbClr val="7D9B76"/>
              </a:solidFill>
              <a:latin typeface="Barlow Bold"/>
              <a:ea typeface="Barlow Bold"/>
              <a:cs typeface="Barlow Bold"/>
            </a:endParaRPr>
          </a:p>
          <a:p>
            <a:pPr algn="ctr">
              <a:lnSpc>
                <a:spcPts val="3079"/>
              </a:lnSpc>
            </a:pP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There is a demand for a centralized platform that automates the </a:t>
            </a:r>
            <a:r>
              <a:rPr lang="en-US" sz="2550" b="1">
                <a:solidFill>
                  <a:srgbClr val="272727"/>
                </a:solidFill>
                <a:latin typeface="Barlow Bold"/>
                <a:ea typeface="Barlow Bold"/>
                <a:cs typeface="Barlow Bold"/>
                <a:sym typeface="Barlow Bold"/>
              </a:rPr>
              <a:t>tracking and management of requirements</a:t>
            </a: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, optimizing workflows and ensuring security.</a:t>
            </a:r>
            <a:endParaRPr lang="en-US" sz="2550">
              <a:solidFill>
                <a:srgbClr val="272727"/>
              </a:solidFill>
              <a:latin typeface="Barlow"/>
              <a:ea typeface="Barlow"/>
              <a:cs typeface="Barlow"/>
            </a:endParaRPr>
          </a:p>
          <a:p>
            <a:pPr algn="ctr">
              <a:lnSpc>
                <a:spcPts val="3281"/>
              </a:lnSpc>
            </a:pPr>
            <a:endParaRPr lang="en-US" sz="2566">
              <a:solidFill>
                <a:srgbClr val="27272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967143" y="3351398"/>
            <a:ext cx="5436214" cy="3589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19"/>
              </a:lnSpc>
            </a:pPr>
            <a:r>
              <a:rPr lang="en-US" sz="2750" b="1">
                <a:solidFill>
                  <a:srgbClr val="7D9B76"/>
                </a:solidFill>
                <a:latin typeface="Barlow Bold"/>
                <a:ea typeface="Barlow Semi-Bold"/>
                <a:cs typeface="Barlow Semi-Bold"/>
                <a:sym typeface="Barlow Semi-Bold"/>
              </a:rPr>
              <a:t>Manual Processes and Risks</a:t>
            </a:r>
            <a:endParaRPr lang="en-US" sz="2750" b="1">
              <a:solidFill>
                <a:srgbClr val="7D9B76"/>
              </a:solidFill>
              <a:latin typeface="Barlow Bold"/>
              <a:ea typeface="Barlow Semi-Bold"/>
              <a:cs typeface="Barlow Semi-Bold"/>
            </a:endParaRPr>
          </a:p>
          <a:p>
            <a:pPr algn="ctr">
              <a:lnSpc>
                <a:spcPts val="3079"/>
              </a:lnSpc>
            </a:pPr>
            <a:endParaRPr lang="en-US" sz="2766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algn="ctr">
              <a:lnSpc>
                <a:spcPts val="3079"/>
              </a:lnSpc>
            </a:pPr>
            <a:endParaRPr lang="en-US" sz="2766" b="1">
              <a:solidFill>
                <a:srgbClr val="7D9B76"/>
              </a:solidFill>
              <a:latin typeface="Barlow Semi-Bold"/>
              <a:ea typeface="Barlow Semi-Bold"/>
              <a:cs typeface="Barlow Semi-Bold"/>
              <a:sym typeface="Barlow Semi-Bold"/>
            </a:endParaRPr>
          </a:p>
          <a:p>
            <a:pPr algn="ctr">
              <a:lnSpc>
                <a:spcPts val="3079"/>
              </a:lnSpc>
            </a:pP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Manual evidence collection and audit execution increase the</a:t>
            </a:r>
            <a:r>
              <a:rPr lang="en-US" sz="2550" b="1">
                <a:solidFill>
                  <a:srgbClr val="272727"/>
                </a:solidFill>
                <a:latin typeface="Barlow Bold"/>
                <a:ea typeface="Barlow Bold"/>
                <a:cs typeface="Barlow Bold"/>
                <a:sym typeface="Barlow Bold"/>
              </a:rPr>
              <a:t> risk of inconsistencies and errors</a:t>
            </a:r>
            <a:r>
              <a:rPr lang="en-US" sz="255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, while also requiring significant operational effort.</a:t>
            </a:r>
            <a:endParaRPr lang="en-US" sz="2550">
              <a:solidFill>
                <a:srgbClr val="272727"/>
              </a:solidFill>
              <a:latin typeface="Barlow"/>
              <a:ea typeface="Barlow"/>
              <a:cs typeface="Barlow"/>
            </a:endParaRPr>
          </a:p>
          <a:p>
            <a:pPr algn="ctr">
              <a:lnSpc>
                <a:spcPts val="3281"/>
              </a:lnSpc>
            </a:pPr>
            <a:endParaRPr lang="en-US" sz="2566">
              <a:solidFill>
                <a:srgbClr val="272727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7B33E3-552D-DCBD-91DE-66D63E4801F9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509300" y="1876798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06871" y="952500"/>
            <a:ext cx="16230600" cy="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State of the Art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A3F98C0-7BF4-07E2-6C96-42A995E9A48F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5</a:t>
            </a:r>
          </a:p>
        </p:txBody>
      </p:sp>
      <p:pic>
        <p:nvPicPr>
          <p:cNvPr id="6" name="Imagem 5" descr="Uma imagem com texto, Tipo de letra, Gráficos, design gráfico&#10;&#10;Os conteúdos gerados por IA poderão estar incorretos.">
            <a:extLst>
              <a:ext uri="{FF2B5EF4-FFF2-40B4-BE49-F238E27FC236}">
                <a16:creationId xmlns:a16="http://schemas.microsoft.com/office/drawing/2014/main" id="{9872EFA8-6766-622C-50B8-1A1832C9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65" y="7879607"/>
            <a:ext cx="12429110" cy="1020998"/>
          </a:xfrm>
          <a:prstGeom prst="rect">
            <a:avLst/>
          </a:prstGeom>
        </p:spPr>
      </p:pic>
      <p:pic>
        <p:nvPicPr>
          <p:cNvPr id="5" name="Imagem 4" descr="Uma imagem com texto, captura de ecrã, Tipo de letra, número&#10;&#10;Os conteúdos gerados por IA poderão estar incorretos.">
            <a:extLst>
              <a:ext uri="{FF2B5EF4-FFF2-40B4-BE49-F238E27FC236}">
                <a16:creationId xmlns:a16="http://schemas.microsoft.com/office/drawing/2014/main" id="{1927229F-9043-42CB-DD58-77BE3FB8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66" y="2417264"/>
            <a:ext cx="12422220" cy="54604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06871" y="952500"/>
            <a:ext cx="16230600" cy="63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Functional Requirements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70334" y="4436171"/>
            <a:ext cx="4976641" cy="97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8"/>
              </a:lnSpc>
            </a:pPr>
            <a:r>
              <a:rPr lang="en-US" sz="3231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Authentication, Authorization and Security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0004" y="4877810"/>
            <a:ext cx="5339890" cy="53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1"/>
              </a:lnSpc>
            </a:pPr>
            <a:r>
              <a:rPr lang="en-US" sz="3467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Audits Management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7028" y="8505229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Accessible Evidences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67230" y="8505228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Compliance Information</a:t>
            </a:r>
          </a:p>
        </p:txBody>
      </p:sp>
      <p:pic>
        <p:nvPicPr>
          <p:cNvPr id="10" name="Picture 9" descr="A green shield on a black background&#10;&#10;AI-generated content may be incorrect.">
            <a:extLst>
              <a:ext uri="{FF2B5EF4-FFF2-40B4-BE49-F238E27FC236}">
                <a16:creationId xmlns:a16="http://schemas.microsoft.com/office/drawing/2014/main" id="{562F84BA-3B05-3EEE-853D-872A0EFE0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07" y="1971976"/>
            <a:ext cx="2438399" cy="2438399"/>
          </a:xfrm>
          <a:prstGeom prst="rect">
            <a:avLst/>
          </a:prstGeom>
        </p:spPr>
      </p:pic>
      <p:pic>
        <p:nvPicPr>
          <p:cNvPr id="12" name="Picture 11" descr="A green magnifying glass with a plus sign&#10;&#10;AI-generated content may be incorrect.">
            <a:extLst>
              <a:ext uri="{FF2B5EF4-FFF2-40B4-BE49-F238E27FC236}">
                <a16:creationId xmlns:a16="http://schemas.microsoft.com/office/drawing/2014/main" id="{8AF78615-4497-C1B3-50D3-E321BB7A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07" y="5850518"/>
            <a:ext cx="2667000" cy="2667000"/>
          </a:xfrm>
          <a:prstGeom prst="rect">
            <a:avLst/>
          </a:prstGeom>
        </p:spPr>
      </p:pic>
      <p:pic>
        <p:nvPicPr>
          <p:cNvPr id="14" name="Picture 13" descr="A green and black icon&#10;&#10;AI-generated content may be incorrect.">
            <a:extLst>
              <a:ext uri="{FF2B5EF4-FFF2-40B4-BE49-F238E27FC236}">
                <a16:creationId xmlns:a16="http://schemas.microsoft.com/office/drawing/2014/main" id="{1E0930D6-9CBA-C021-CE44-91A7CC13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749" y="2257162"/>
            <a:ext cx="2438400" cy="2438400"/>
          </a:xfrm>
          <a:prstGeom prst="rect">
            <a:avLst/>
          </a:prstGeom>
        </p:spPr>
      </p:pic>
      <p:pic>
        <p:nvPicPr>
          <p:cNvPr id="16" name="Picture 15" descr="A green check mark on a clipboard&#10;&#10;AI-generated content may be incorrect.">
            <a:extLst>
              <a:ext uri="{FF2B5EF4-FFF2-40B4-BE49-F238E27FC236}">
                <a16:creationId xmlns:a16="http://schemas.microsoft.com/office/drawing/2014/main" id="{9B6BF5B8-DE75-19F9-4288-FCCB23D24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73" y="6002209"/>
            <a:ext cx="2398676" cy="239867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7639FBB-CF28-A862-26EF-9857678CC857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2381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1913C-1D1B-9CD3-FD2F-FD343A81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19A6144-3E24-5CA9-4D7E-B24340B460C9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9FAE72-BFDE-1335-BD7B-6B8FE4E9E5DF}"/>
              </a:ext>
            </a:extLst>
          </p:cNvPr>
          <p:cNvSpPr/>
          <p:nvPr/>
        </p:nvSpPr>
        <p:spPr>
          <a:xfrm>
            <a:off x="4961613" y="6308218"/>
            <a:ext cx="1339265" cy="1339265"/>
          </a:xfrm>
          <a:custGeom>
            <a:avLst/>
            <a:gdLst/>
            <a:ahLst/>
            <a:cxnLst/>
            <a:rect l="l" t="t" r="r" b="b"/>
            <a:pathLst>
              <a:path w="1339265" h="1339265">
                <a:moveTo>
                  <a:pt x="0" y="0"/>
                </a:moveTo>
                <a:lnTo>
                  <a:pt x="1339265" y="0"/>
                </a:lnTo>
                <a:lnTo>
                  <a:pt x="1339265" y="1339265"/>
                </a:lnTo>
                <a:lnTo>
                  <a:pt x="0" y="1339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7A0F3FD-064B-697D-ACCD-B286F08A55A9}"/>
              </a:ext>
            </a:extLst>
          </p:cNvPr>
          <p:cNvSpPr/>
          <p:nvPr/>
        </p:nvSpPr>
        <p:spPr>
          <a:xfrm>
            <a:off x="4851173" y="2630288"/>
            <a:ext cx="1560096" cy="1560096"/>
          </a:xfrm>
          <a:custGeom>
            <a:avLst/>
            <a:gdLst/>
            <a:ahLst/>
            <a:cxnLst/>
            <a:rect l="l" t="t" r="r" b="b"/>
            <a:pathLst>
              <a:path w="1560096" h="1560096">
                <a:moveTo>
                  <a:pt x="0" y="0"/>
                </a:moveTo>
                <a:lnTo>
                  <a:pt x="1560096" y="0"/>
                </a:lnTo>
                <a:lnTo>
                  <a:pt x="1560096" y="1560096"/>
                </a:lnTo>
                <a:lnTo>
                  <a:pt x="0" y="1560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9358DF-1A2A-924F-705E-2BCDE31199C8}"/>
              </a:ext>
            </a:extLst>
          </p:cNvPr>
          <p:cNvSpPr/>
          <p:nvPr/>
        </p:nvSpPr>
        <p:spPr>
          <a:xfrm>
            <a:off x="11055978" y="2740567"/>
            <a:ext cx="1539847" cy="1539847"/>
          </a:xfrm>
          <a:custGeom>
            <a:avLst/>
            <a:gdLst/>
            <a:ahLst/>
            <a:cxnLst/>
            <a:rect l="l" t="t" r="r" b="b"/>
            <a:pathLst>
              <a:path w="1679806" h="1679806">
                <a:moveTo>
                  <a:pt x="0" y="0"/>
                </a:moveTo>
                <a:lnTo>
                  <a:pt x="1679806" y="0"/>
                </a:lnTo>
                <a:lnTo>
                  <a:pt x="1679806" y="1679806"/>
                </a:lnTo>
                <a:lnTo>
                  <a:pt x="0" y="1679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E0EF9E7-F20C-67B0-AEC7-AFC1858AC687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Actors 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CB5407B-70ED-969C-1139-56DDA165DFF8}"/>
              </a:ext>
            </a:extLst>
          </p:cNvPr>
          <p:cNvSpPr txBox="1"/>
          <p:nvPr/>
        </p:nvSpPr>
        <p:spPr>
          <a:xfrm>
            <a:off x="3165167" y="7770336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Company Owner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1BBA424-5F53-7A4B-D53C-CC8B223699A0}"/>
              </a:ext>
            </a:extLst>
          </p:cNvPr>
          <p:cNvSpPr txBox="1"/>
          <p:nvPr/>
        </p:nvSpPr>
        <p:spPr>
          <a:xfrm>
            <a:off x="3048203" y="4380885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Contributor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16043AF-1287-B283-3CC7-D6F55C929309}"/>
              </a:ext>
            </a:extLst>
          </p:cNvPr>
          <p:cNvSpPr txBox="1"/>
          <p:nvPr/>
        </p:nvSpPr>
        <p:spPr>
          <a:xfrm>
            <a:off x="9441159" y="4425268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Internal Auditor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736C52A-7801-20CE-59C4-D57C4A3DE8DA}"/>
              </a:ext>
            </a:extLst>
          </p:cNvPr>
          <p:cNvSpPr txBox="1"/>
          <p:nvPr/>
        </p:nvSpPr>
        <p:spPr>
          <a:xfrm>
            <a:off x="9336523" y="7824716"/>
            <a:ext cx="5166035" cy="5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354" b="1">
                <a:solidFill>
                  <a:srgbClr val="272727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External Auditor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6426EE6-ACCD-BCE3-8E04-FD411B63743E}"/>
              </a:ext>
            </a:extLst>
          </p:cNvPr>
          <p:cNvSpPr txBox="1"/>
          <p:nvPr/>
        </p:nvSpPr>
        <p:spPr>
          <a:xfrm>
            <a:off x="4160024" y="8286767"/>
            <a:ext cx="3188259" cy="43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5"/>
              </a:lnSpc>
              <a:spcBef>
                <a:spcPct val="0"/>
              </a:spcBef>
            </a:pPr>
            <a:r>
              <a:rPr lang="en-US" sz="285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with 7 User Stories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6DCB7C5-5CE1-9AEA-8CC1-48BE4CC8A370}"/>
              </a:ext>
            </a:extLst>
          </p:cNvPr>
          <p:cNvSpPr txBox="1"/>
          <p:nvPr/>
        </p:nvSpPr>
        <p:spPr>
          <a:xfrm>
            <a:off x="4157078" y="4899997"/>
            <a:ext cx="316437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5"/>
              </a:lnSpc>
              <a:spcBef>
                <a:spcPct val="0"/>
              </a:spcBef>
            </a:pPr>
            <a:r>
              <a:rPr lang="en-US" sz="285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with 5 User Stories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C18B399-30CC-D12E-1384-43CE18487FF6}"/>
              </a:ext>
            </a:extLst>
          </p:cNvPr>
          <p:cNvSpPr/>
          <p:nvPr/>
        </p:nvSpPr>
        <p:spPr>
          <a:xfrm>
            <a:off x="11131785" y="6309139"/>
            <a:ext cx="1569589" cy="1424575"/>
          </a:xfrm>
          <a:custGeom>
            <a:avLst/>
            <a:gdLst/>
            <a:ahLst/>
            <a:cxnLst/>
            <a:rect l="l" t="t" r="r" b="b"/>
            <a:pathLst>
              <a:path w="1679806" h="1679806">
                <a:moveTo>
                  <a:pt x="0" y="0"/>
                </a:moveTo>
                <a:lnTo>
                  <a:pt x="1679805" y="0"/>
                </a:lnTo>
                <a:lnTo>
                  <a:pt x="1679805" y="1679805"/>
                </a:lnTo>
                <a:lnTo>
                  <a:pt x="0" y="1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0150B56-CC3A-76F5-A7D9-791D23036B77}"/>
              </a:ext>
            </a:extLst>
          </p:cNvPr>
          <p:cNvSpPr txBox="1"/>
          <p:nvPr/>
        </p:nvSpPr>
        <p:spPr>
          <a:xfrm>
            <a:off x="10355739" y="4953332"/>
            <a:ext cx="333887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5"/>
              </a:lnSpc>
              <a:spcBef>
                <a:spcPct val="0"/>
              </a:spcBef>
            </a:pPr>
            <a:r>
              <a:rPr lang="en-US" sz="285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with 2 User Stories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C3EC23E-FE42-97EB-FD74-92E8C7C6C125}"/>
              </a:ext>
            </a:extLst>
          </p:cNvPr>
          <p:cNvSpPr txBox="1"/>
          <p:nvPr/>
        </p:nvSpPr>
        <p:spPr>
          <a:xfrm>
            <a:off x="10429504" y="8341118"/>
            <a:ext cx="3188259" cy="43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5"/>
              </a:lnSpc>
              <a:spcBef>
                <a:spcPct val="0"/>
              </a:spcBef>
            </a:pPr>
            <a:r>
              <a:rPr lang="en-US" sz="2854" b="1">
                <a:solidFill>
                  <a:srgbClr val="7D9B76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with 3 User Stories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7EFB742-3552-C8A9-9B68-42CBCCD8F74C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8897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53B62D-BD72-90CA-7ACB-103A80D16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6CCBE10-B4CF-8F13-F04A-4FCC1006D66C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3D4F18-6878-AA01-0C81-317EF2E9F32F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Use Cases – Contributor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4" name="Picture 3" descr="preencoded.png">
            <a:extLst>
              <a:ext uri="{FF2B5EF4-FFF2-40B4-BE49-F238E27FC236}">
                <a16:creationId xmlns:a16="http://schemas.microsoft.com/office/drawing/2014/main" id="{E5D58F5E-87E0-F445-A782-1514338E8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88" y="2328863"/>
            <a:ext cx="8886825" cy="69818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449D005-15C9-445C-4E7A-C041B1C9C2F8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509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C7EB9-2804-7C5D-79B7-C264CEF40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5C0974D-1DD7-B7E2-9C66-F6B04A6A02F9}"/>
              </a:ext>
            </a:extLst>
          </p:cNvPr>
          <p:cNvSpPr/>
          <p:nvPr/>
        </p:nvSpPr>
        <p:spPr>
          <a:xfrm flipV="1">
            <a:off x="1028695" y="1799270"/>
            <a:ext cx="7696608" cy="0"/>
          </a:xfrm>
          <a:prstGeom prst="line">
            <a:avLst/>
          </a:prstGeom>
          <a:ln w="9525" cap="flat">
            <a:solidFill>
              <a:srgbClr val="2727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7397D71-3E30-8D54-638D-C30BC9DF86B8}"/>
              </a:ext>
            </a:extLst>
          </p:cNvPr>
          <p:cNvSpPr txBox="1"/>
          <p:nvPr/>
        </p:nvSpPr>
        <p:spPr>
          <a:xfrm>
            <a:off x="1006871" y="952500"/>
            <a:ext cx="16230600" cy="5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0"/>
              </a:lnSpc>
              <a:spcBef>
                <a:spcPct val="0"/>
              </a:spcBef>
            </a:pPr>
            <a:r>
              <a:rPr lang="en-US" sz="3700" b="1">
                <a:solidFill>
                  <a:srgbClr val="7D9B76"/>
                </a:solidFill>
                <a:latin typeface="Barlow Bold"/>
                <a:ea typeface="Barlow Bold"/>
                <a:cs typeface="Barlow Bold"/>
                <a:sym typeface="Barlow Bold"/>
              </a:rPr>
              <a:t>Use Cases – Company Owner</a:t>
            </a:r>
            <a:endParaRPr lang="en-US" sz="3714" b="1">
              <a:solidFill>
                <a:srgbClr val="7D9B76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3" name="Picture 2" descr="preencoded.png">
            <a:extLst>
              <a:ext uri="{FF2B5EF4-FFF2-40B4-BE49-F238E27FC236}">
                <a16:creationId xmlns:a16="http://schemas.microsoft.com/office/drawing/2014/main" id="{0CF13527-BFF5-4A95-8E99-1B1D9A8A9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99" y="2041431"/>
            <a:ext cx="9752955" cy="756376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2BA54BF-687E-EDB1-5783-B11AF913A9AC}"/>
              </a:ext>
            </a:extLst>
          </p:cNvPr>
          <p:cNvSpPr txBox="1"/>
          <p:nvPr/>
        </p:nvSpPr>
        <p:spPr>
          <a:xfrm>
            <a:off x="17447172" y="9672198"/>
            <a:ext cx="4992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51232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EasyReg</dc:title>
  <cp:revision>1</cp:revision>
  <dcterms:created xsi:type="dcterms:W3CDTF">2006-08-16T00:00:00Z</dcterms:created>
  <dcterms:modified xsi:type="dcterms:W3CDTF">2025-06-02T23:11:59Z</dcterms:modified>
  <dc:identifier>DAGj8u336Zc</dc:identifier>
</cp:coreProperties>
</file>